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10058400" cx="7772400"/>
  <p:notesSz cx="6858000" cy="9144000"/>
  <p:embeddedFontLst>
    <p:embeddedFont>
      <p:font typeface="Lobster"/>
      <p:regular r:id="rId20"/>
    </p:embeddedFont>
    <p:embeddedFont>
      <p:font typeface="Bree Serif"/>
      <p:regular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B888868-5E9D-4E40-8860-686ACE5EAFE8}">
  <a:tblStyle styleId="{EB888868-5E9D-4E40-8860-686ACE5EAFE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168" orient="horz"/>
        <p:guide pos="2448"/>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Lobster-regular.fntdata"/><Relationship Id="rId11" Type="http://schemas.openxmlformats.org/officeDocument/2006/relationships/slide" Target="slides/slide5.xml"/><Relationship Id="rId10" Type="http://schemas.openxmlformats.org/officeDocument/2006/relationships/slide" Target="slides/slide4.xml"/><Relationship Id="rId21" Type="http://schemas.openxmlformats.org/officeDocument/2006/relationships/font" Target="fonts/BreeSerif-regular.fntdata"/><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19" Type="http://schemas.openxmlformats.org/officeDocument/2006/relationships/slide" Target="slides/slide13.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b20cdd4273_0_8: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b20cdd427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65958f627f_0_8: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65958f627f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65958f627f_0_1: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65958f627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65fcfd0af9_0_18: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65fcfd0af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457f2d4940_0_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457f2d494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b1002a4b51_0_5: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b1002a4b5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5cc66209cd_1_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5cc66209c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662ee93c88_0_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662ee93c8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662ee93c88_0_5: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662ee93c8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b20cdd4273_0_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b20cdd427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b20cdeec1f_0_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b20cdeec1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b20cdeec1f_0_8: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b20cdeec1f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600" cy="7226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2.jpg"/><Relationship Id="rId4" Type="http://schemas.openxmlformats.org/officeDocument/2006/relationships/image" Target="../media/image25.jpg"/><Relationship Id="rId5" Type="http://schemas.openxmlformats.org/officeDocument/2006/relationships/image" Target="../media/image21.jpg"/><Relationship Id="rId6" Type="http://schemas.openxmlformats.org/officeDocument/2006/relationships/image" Target="../media/image23.jpg"/><Relationship Id="rId7" Type="http://schemas.openxmlformats.org/officeDocument/2006/relationships/image" Target="../media/image19.jpg"/><Relationship Id="rId8" Type="http://schemas.openxmlformats.org/officeDocument/2006/relationships/image" Target="../media/image2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2.jpg"/><Relationship Id="rId4" Type="http://schemas.openxmlformats.org/officeDocument/2006/relationships/image" Target="../media/image24.jpg"/><Relationship Id="rId9" Type="http://schemas.openxmlformats.org/officeDocument/2006/relationships/image" Target="../media/image36.jpg"/><Relationship Id="rId5" Type="http://schemas.openxmlformats.org/officeDocument/2006/relationships/image" Target="../media/image26.jpg"/><Relationship Id="rId6" Type="http://schemas.openxmlformats.org/officeDocument/2006/relationships/image" Target="../media/image29.jpg"/><Relationship Id="rId7" Type="http://schemas.openxmlformats.org/officeDocument/2006/relationships/image" Target="../media/image31.jpg"/><Relationship Id="rId8" Type="http://schemas.openxmlformats.org/officeDocument/2006/relationships/image" Target="../media/image3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4.jpg"/><Relationship Id="rId4" Type="http://schemas.openxmlformats.org/officeDocument/2006/relationships/image" Target="../media/image35.jpg"/><Relationship Id="rId5" Type="http://schemas.openxmlformats.org/officeDocument/2006/relationships/image" Target="../media/image30.jpg"/><Relationship Id="rId6" Type="http://schemas.openxmlformats.org/officeDocument/2006/relationships/image" Target="../media/image27.jpg"/><Relationship Id="rId7" Type="http://schemas.openxmlformats.org/officeDocument/2006/relationships/image" Target="../media/image20.jpg"/><Relationship Id="rId8"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0.jpg"/><Relationship Id="rId5" Type="http://schemas.openxmlformats.org/officeDocument/2006/relationships/image" Target="../media/image13.png"/><Relationship Id="rId6"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0.jpg"/><Relationship Id="rId5" Type="http://schemas.openxmlformats.org/officeDocument/2006/relationships/image" Target="../media/image9.jpg"/><Relationship Id="rId6" Type="http://schemas.openxmlformats.org/officeDocument/2006/relationships/image" Target="../media/image7.jpg"/><Relationship Id="rId7" Type="http://schemas.openxmlformats.org/officeDocument/2006/relationships/image" Target="../media/image17.jpg"/><Relationship Id="rId8"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2600400" y="3102200"/>
            <a:ext cx="4907100" cy="6323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Clr>
                <a:schemeClr val="dk1"/>
              </a:buClr>
              <a:buSzPct val="100000"/>
              <a:buFont typeface="Arial"/>
              <a:buNone/>
            </a:pPr>
            <a:r>
              <a:t/>
            </a:r>
            <a:endParaRPr sz="1100">
              <a:solidFill>
                <a:srgbClr val="222222"/>
              </a:solidFill>
              <a:highlight>
                <a:srgbClr val="FFFFFF"/>
              </a:highlight>
            </a:endParaRPr>
          </a:p>
          <a:p>
            <a:pPr indent="0" lvl="0" marL="0" rtl="0" algn="l">
              <a:lnSpc>
                <a:spcPct val="115000"/>
              </a:lnSpc>
              <a:spcBef>
                <a:spcPts val="0"/>
              </a:spcBef>
              <a:spcAft>
                <a:spcPts val="0"/>
              </a:spcAft>
              <a:buClr>
                <a:schemeClr val="dk1"/>
              </a:buClr>
              <a:buSzPct val="100000"/>
              <a:buFont typeface="Arial"/>
              <a:buNone/>
            </a:pPr>
            <a:r>
              <a:t/>
            </a:r>
            <a:endParaRPr sz="1100">
              <a:solidFill>
                <a:srgbClr val="222222"/>
              </a:solidFill>
              <a:highlight>
                <a:srgbClr val="FFFFFF"/>
              </a:highlight>
            </a:endParaRPr>
          </a:p>
          <a:p>
            <a:pPr indent="0" lvl="0" marL="0" rtl="0" algn="l">
              <a:lnSpc>
                <a:spcPct val="115000"/>
              </a:lnSpc>
              <a:spcBef>
                <a:spcPts val="0"/>
              </a:spcBef>
              <a:spcAft>
                <a:spcPts val="0"/>
              </a:spcAft>
              <a:buClr>
                <a:schemeClr val="dk1"/>
              </a:buClr>
              <a:buSzPct val="100000"/>
              <a:buFont typeface="Arial"/>
              <a:buNone/>
            </a:pPr>
            <a:r>
              <a:rPr lang="en" sz="1100">
                <a:solidFill>
                  <a:srgbClr val="222222"/>
                </a:solidFill>
                <a:highlight>
                  <a:srgbClr val="FFFFFF"/>
                </a:highlight>
              </a:rPr>
              <a:t>Happy New Year!</a:t>
            </a:r>
            <a:endParaRPr sz="1100">
              <a:solidFill>
                <a:srgbClr val="222222"/>
              </a:solidFill>
              <a:highlight>
                <a:srgbClr val="FFFFFF"/>
              </a:highlight>
            </a:endParaRPr>
          </a:p>
          <a:p>
            <a:pPr indent="0" lvl="0" marL="0" rtl="0" algn="l">
              <a:lnSpc>
                <a:spcPct val="115000"/>
              </a:lnSpc>
              <a:spcBef>
                <a:spcPts val="0"/>
              </a:spcBef>
              <a:spcAft>
                <a:spcPts val="0"/>
              </a:spcAft>
              <a:buClr>
                <a:schemeClr val="dk1"/>
              </a:buClr>
              <a:buSzPct val="100000"/>
              <a:buFont typeface="Arial"/>
              <a:buNone/>
            </a:pPr>
            <a:r>
              <a:rPr lang="en" sz="1100">
                <a:solidFill>
                  <a:srgbClr val="222222"/>
                </a:solidFill>
                <a:highlight>
                  <a:srgbClr val="FFFFFF"/>
                </a:highlight>
              </a:rPr>
              <a:t>Wow, how is it already nearing the end of January?? With holidays, illnesses, freezing weather and snow it seems the month of January flew by in a blur. </a:t>
            </a:r>
            <a:endParaRPr sz="1100">
              <a:solidFill>
                <a:srgbClr val="222222"/>
              </a:solidFill>
              <a:highlight>
                <a:srgbClr val="FFFFFF"/>
              </a:highlight>
            </a:endParaRPr>
          </a:p>
          <a:p>
            <a:pPr indent="0" lvl="0" marL="0" rtl="0" algn="l">
              <a:lnSpc>
                <a:spcPct val="115000"/>
              </a:lnSpc>
              <a:spcBef>
                <a:spcPts val="0"/>
              </a:spcBef>
              <a:spcAft>
                <a:spcPts val="0"/>
              </a:spcAft>
              <a:buClr>
                <a:schemeClr val="dk1"/>
              </a:buClr>
              <a:buSzPct val="100000"/>
              <a:buFont typeface="Arial"/>
              <a:buNone/>
            </a:pPr>
            <a:r>
              <a:t/>
            </a:r>
            <a:endParaRPr sz="1100">
              <a:solidFill>
                <a:srgbClr val="222222"/>
              </a:solidFill>
              <a:highlight>
                <a:srgbClr val="FFFFFF"/>
              </a:highlight>
            </a:endParaRPr>
          </a:p>
          <a:p>
            <a:pPr indent="0" lvl="0" marL="0" rtl="0" algn="l">
              <a:lnSpc>
                <a:spcPct val="115000"/>
              </a:lnSpc>
              <a:spcBef>
                <a:spcPts val="0"/>
              </a:spcBef>
              <a:spcAft>
                <a:spcPts val="0"/>
              </a:spcAft>
              <a:buClr>
                <a:schemeClr val="dk1"/>
              </a:buClr>
              <a:buSzPct val="100000"/>
              <a:buFont typeface="Arial"/>
              <a:buNone/>
            </a:pPr>
            <a:r>
              <a:rPr lang="en" sz="1100">
                <a:solidFill>
                  <a:srgbClr val="222222"/>
                </a:solidFill>
                <a:highlight>
                  <a:srgbClr val="FFFFFF"/>
                </a:highlight>
              </a:rPr>
              <a:t>There are a few important January and February items coming up I would like to remind you of. FIrst being the ALberta Education Assurance Surveys which will be sent out to parents in grade 4,7 and 10. This data is used to help the school and school division plan for next year and we appreciate your feedback. </a:t>
            </a:r>
            <a:endParaRPr sz="1100">
              <a:solidFill>
                <a:srgbClr val="222222"/>
              </a:solidFill>
              <a:highlight>
                <a:srgbClr val="FFFFFF"/>
              </a:highlight>
            </a:endParaRPr>
          </a:p>
          <a:p>
            <a:pPr indent="0" lvl="0" marL="0" rtl="0" algn="l">
              <a:lnSpc>
                <a:spcPct val="115000"/>
              </a:lnSpc>
              <a:spcBef>
                <a:spcPts val="0"/>
              </a:spcBef>
              <a:spcAft>
                <a:spcPts val="0"/>
              </a:spcAft>
              <a:buClr>
                <a:schemeClr val="dk1"/>
              </a:buClr>
              <a:buSzPct val="100000"/>
              <a:buFont typeface="Arial"/>
              <a:buNone/>
            </a:pPr>
            <a:r>
              <a:t/>
            </a:r>
            <a:endParaRPr sz="1100">
              <a:solidFill>
                <a:srgbClr val="222222"/>
              </a:solidFill>
              <a:highlight>
                <a:srgbClr val="FFFFFF"/>
              </a:highlight>
            </a:endParaRPr>
          </a:p>
          <a:p>
            <a:pPr indent="0" lvl="0" marL="0" rtl="0" algn="l">
              <a:lnSpc>
                <a:spcPct val="115000"/>
              </a:lnSpc>
              <a:spcBef>
                <a:spcPts val="0"/>
              </a:spcBef>
              <a:spcAft>
                <a:spcPts val="0"/>
              </a:spcAft>
              <a:buClr>
                <a:schemeClr val="dk1"/>
              </a:buClr>
              <a:buSzPct val="100000"/>
              <a:buFont typeface="Arial"/>
              <a:buNone/>
            </a:pPr>
            <a:r>
              <a:rPr lang="en" sz="1100">
                <a:solidFill>
                  <a:srgbClr val="222222"/>
                </a:solidFill>
                <a:highlight>
                  <a:srgbClr val="FFFFFF"/>
                </a:highlight>
              </a:rPr>
              <a:t>The process for replacing me as principal has started with a feedback survey for staff and our parent council and the posting of the position. </a:t>
            </a:r>
            <a:endParaRPr sz="1100">
              <a:solidFill>
                <a:srgbClr val="222222"/>
              </a:solidFill>
              <a:highlight>
                <a:srgbClr val="FFFFFF"/>
              </a:highlight>
            </a:endParaRPr>
          </a:p>
          <a:p>
            <a:pPr indent="0" lvl="0" marL="0" rtl="0" algn="l">
              <a:lnSpc>
                <a:spcPct val="115000"/>
              </a:lnSpc>
              <a:spcBef>
                <a:spcPts val="0"/>
              </a:spcBef>
              <a:spcAft>
                <a:spcPts val="0"/>
              </a:spcAft>
              <a:buClr>
                <a:schemeClr val="dk1"/>
              </a:buClr>
              <a:buSzPct val="100000"/>
              <a:buFont typeface="Arial"/>
              <a:buNone/>
            </a:pPr>
            <a:r>
              <a:t/>
            </a:r>
            <a:endParaRPr sz="1100">
              <a:solidFill>
                <a:srgbClr val="222222"/>
              </a:solidFill>
              <a:highlight>
                <a:srgbClr val="FFFFFF"/>
              </a:highlight>
            </a:endParaRPr>
          </a:p>
          <a:p>
            <a:pPr indent="0" lvl="0" marL="0" rtl="0" algn="l">
              <a:lnSpc>
                <a:spcPct val="115000"/>
              </a:lnSpc>
              <a:spcBef>
                <a:spcPts val="0"/>
              </a:spcBef>
              <a:spcAft>
                <a:spcPts val="0"/>
              </a:spcAft>
              <a:buClr>
                <a:schemeClr val="dk1"/>
              </a:buClr>
              <a:buSzPct val="100000"/>
              <a:buFont typeface="Arial"/>
              <a:buNone/>
            </a:pPr>
            <a:r>
              <a:rPr lang="en" sz="1100">
                <a:solidFill>
                  <a:srgbClr val="222222"/>
                </a:solidFill>
                <a:highlight>
                  <a:srgbClr val="FFFFFF"/>
                </a:highlight>
              </a:rPr>
              <a:t>Report cards will come home February 2nd. Until that time you will see changes occurring in PowerSchool as teachers complete assessments and add comments. </a:t>
            </a:r>
            <a:endParaRPr sz="1100">
              <a:solidFill>
                <a:srgbClr val="222222"/>
              </a:solidFill>
              <a:highlight>
                <a:srgbClr val="FFFFFF"/>
              </a:highlight>
            </a:endParaRPr>
          </a:p>
          <a:p>
            <a:pPr indent="0" lvl="0" marL="0" rtl="0" algn="l">
              <a:lnSpc>
                <a:spcPct val="115000"/>
              </a:lnSpc>
              <a:spcBef>
                <a:spcPts val="0"/>
              </a:spcBef>
              <a:spcAft>
                <a:spcPts val="0"/>
              </a:spcAft>
              <a:buClr>
                <a:schemeClr val="dk1"/>
              </a:buClr>
              <a:buSzPct val="100000"/>
              <a:buFont typeface="Arial"/>
              <a:buNone/>
            </a:pPr>
            <a:r>
              <a:t/>
            </a:r>
            <a:endParaRPr sz="1100">
              <a:solidFill>
                <a:srgbClr val="222222"/>
              </a:solidFill>
              <a:highlight>
                <a:srgbClr val="FFFFFF"/>
              </a:highlight>
            </a:endParaRPr>
          </a:p>
          <a:p>
            <a:pPr indent="0" lvl="0" marL="0" rtl="0" algn="l">
              <a:lnSpc>
                <a:spcPct val="115000"/>
              </a:lnSpc>
              <a:spcBef>
                <a:spcPts val="0"/>
              </a:spcBef>
              <a:spcAft>
                <a:spcPts val="0"/>
              </a:spcAft>
              <a:buClr>
                <a:schemeClr val="dk1"/>
              </a:buClr>
              <a:buSzPct val="100000"/>
              <a:buFont typeface="Arial"/>
              <a:buNone/>
            </a:pPr>
            <a:r>
              <a:rPr lang="en" sz="1100">
                <a:solidFill>
                  <a:srgbClr val="222222"/>
                </a:solidFill>
                <a:highlight>
                  <a:srgbClr val="FFFFFF"/>
                </a:highlight>
              </a:rPr>
              <a:t>Our students are curling, swimming lessons are coming up soon so please complete and return forms and money at your earliest convenience. Should you require assistance with finances please call the office. </a:t>
            </a:r>
            <a:endParaRPr sz="1100">
              <a:solidFill>
                <a:srgbClr val="222222"/>
              </a:solidFill>
              <a:highlight>
                <a:srgbClr val="FFFFFF"/>
              </a:highlight>
            </a:endParaRPr>
          </a:p>
          <a:p>
            <a:pPr indent="0" lvl="0" marL="0" rtl="0" algn="l">
              <a:lnSpc>
                <a:spcPct val="115000"/>
              </a:lnSpc>
              <a:spcBef>
                <a:spcPts val="0"/>
              </a:spcBef>
              <a:spcAft>
                <a:spcPts val="0"/>
              </a:spcAft>
              <a:buClr>
                <a:schemeClr val="dk1"/>
              </a:buClr>
              <a:buSzPct val="100000"/>
              <a:buFont typeface="Arial"/>
              <a:buNone/>
            </a:pPr>
            <a:r>
              <a:t/>
            </a:r>
            <a:endParaRPr sz="1100">
              <a:solidFill>
                <a:srgbClr val="222222"/>
              </a:solidFill>
              <a:highlight>
                <a:srgbClr val="FFFFFF"/>
              </a:highlight>
            </a:endParaRPr>
          </a:p>
          <a:p>
            <a:pPr indent="0" lvl="0" marL="0" rtl="0" algn="l">
              <a:lnSpc>
                <a:spcPct val="115000"/>
              </a:lnSpc>
              <a:spcBef>
                <a:spcPts val="0"/>
              </a:spcBef>
              <a:spcAft>
                <a:spcPts val="0"/>
              </a:spcAft>
              <a:buClr>
                <a:schemeClr val="dk1"/>
              </a:buClr>
              <a:buSzPct val="100000"/>
              <a:buFont typeface="Arial"/>
              <a:buNone/>
            </a:pPr>
            <a:r>
              <a:rPr lang="en" sz="1100">
                <a:solidFill>
                  <a:srgbClr val="222222"/>
                </a:solidFill>
                <a:highlight>
                  <a:srgbClr val="FFFFFF"/>
                </a:highlight>
              </a:rPr>
              <a:t>The weather is still cold and unpredictable so please ensure your child has appropriate outerwear as we do continue outside activities when possible. </a:t>
            </a:r>
            <a:endParaRPr sz="1100">
              <a:solidFill>
                <a:srgbClr val="222222"/>
              </a:solidFill>
              <a:highlight>
                <a:srgbClr val="FFFFFF"/>
              </a:highlight>
            </a:endParaRPr>
          </a:p>
          <a:p>
            <a:pPr indent="0" lvl="0" marL="0" rtl="0" algn="l">
              <a:lnSpc>
                <a:spcPct val="115000"/>
              </a:lnSpc>
              <a:spcBef>
                <a:spcPts val="0"/>
              </a:spcBef>
              <a:spcAft>
                <a:spcPts val="0"/>
              </a:spcAft>
              <a:buClr>
                <a:schemeClr val="dk1"/>
              </a:buClr>
              <a:buSzPct val="100000"/>
              <a:buFont typeface="Arial"/>
              <a:buNone/>
            </a:pPr>
            <a:r>
              <a:t/>
            </a:r>
            <a:endParaRPr sz="1100">
              <a:solidFill>
                <a:srgbClr val="222222"/>
              </a:solidFill>
              <a:highlight>
                <a:srgbClr val="FFFFFF"/>
              </a:highlight>
            </a:endParaRPr>
          </a:p>
          <a:p>
            <a:pPr indent="0" lvl="0" marL="0" rtl="0" algn="l">
              <a:lnSpc>
                <a:spcPct val="115000"/>
              </a:lnSpc>
              <a:spcBef>
                <a:spcPts val="0"/>
              </a:spcBef>
              <a:spcAft>
                <a:spcPts val="0"/>
              </a:spcAft>
              <a:buClr>
                <a:schemeClr val="dk1"/>
              </a:buClr>
              <a:buSzPct val="100000"/>
              <a:buFont typeface="Arial"/>
              <a:buNone/>
            </a:pPr>
            <a:r>
              <a:rPr lang="en" sz="1100">
                <a:solidFill>
                  <a:srgbClr val="222222"/>
                </a:solidFill>
                <a:highlight>
                  <a:srgbClr val="FFFFFF"/>
                </a:highlight>
              </a:rPr>
              <a:t>Have a wonderful month, enjoy the February break and stay warm and safe as we hope winter makes way for spring. </a:t>
            </a:r>
            <a:endParaRPr sz="1100">
              <a:solidFill>
                <a:srgbClr val="222222"/>
              </a:solidFill>
              <a:highlight>
                <a:srgbClr val="FFFFFF"/>
              </a:highlight>
            </a:endParaRPr>
          </a:p>
          <a:p>
            <a:pPr indent="0" lvl="0" marL="0" rtl="0" algn="l">
              <a:lnSpc>
                <a:spcPct val="115000"/>
              </a:lnSpc>
              <a:spcBef>
                <a:spcPts val="0"/>
              </a:spcBef>
              <a:spcAft>
                <a:spcPts val="0"/>
              </a:spcAft>
              <a:buClr>
                <a:schemeClr val="dk1"/>
              </a:buClr>
              <a:buSzPct val="94285"/>
              <a:buFont typeface="Arial"/>
              <a:buNone/>
            </a:pPr>
            <a:r>
              <a:t/>
            </a:r>
            <a:endParaRPr sz="1166"/>
          </a:p>
          <a:p>
            <a:pPr indent="0" lvl="0" marL="0" rtl="0" algn="l">
              <a:lnSpc>
                <a:spcPct val="115000"/>
              </a:lnSpc>
              <a:spcBef>
                <a:spcPts val="0"/>
              </a:spcBef>
              <a:spcAft>
                <a:spcPts val="0"/>
              </a:spcAft>
              <a:buClr>
                <a:schemeClr val="dk1"/>
              </a:buClr>
              <a:buSzPct val="113792"/>
              <a:buFont typeface="Arial"/>
              <a:buNone/>
            </a:pPr>
            <a:r>
              <a:t/>
            </a:r>
            <a:endParaRPr sz="966"/>
          </a:p>
          <a:p>
            <a:pPr indent="0" lvl="0" marL="0" rtl="0" algn="l">
              <a:lnSpc>
                <a:spcPct val="115000"/>
              </a:lnSpc>
              <a:spcBef>
                <a:spcPts val="0"/>
              </a:spcBef>
              <a:spcAft>
                <a:spcPts val="0"/>
              </a:spcAft>
              <a:buNone/>
            </a:pPr>
            <a:r>
              <a:rPr b="1" i="1" lang="en" sz="1188"/>
              <a:t>Mrs. Leana Howard</a:t>
            </a:r>
            <a:endParaRPr b="1" i="1" sz="1188"/>
          </a:p>
          <a:p>
            <a:pPr indent="0" lvl="0" marL="0" rtl="0" algn="l">
              <a:lnSpc>
                <a:spcPct val="115000"/>
              </a:lnSpc>
              <a:spcBef>
                <a:spcPts val="0"/>
              </a:spcBef>
              <a:spcAft>
                <a:spcPts val="0"/>
              </a:spcAft>
              <a:buClr>
                <a:schemeClr val="dk1"/>
              </a:buClr>
              <a:buSzPct val="92523"/>
              <a:buFont typeface="Arial"/>
              <a:buNone/>
            </a:pPr>
            <a:r>
              <a:rPr b="1" i="1" lang="en" sz="1188"/>
              <a:t>Principal of Elnora School</a:t>
            </a:r>
            <a:endParaRPr b="1" i="1" sz="1188"/>
          </a:p>
          <a:p>
            <a:pPr indent="0" lvl="0" marL="0" rtl="0" algn="l">
              <a:lnSpc>
                <a:spcPct val="115000"/>
              </a:lnSpc>
              <a:spcBef>
                <a:spcPts val="0"/>
              </a:spcBef>
              <a:spcAft>
                <a:spcPts val="0"/>
              </a:spcAft>
              <a:buClr>
                <a:schemeClr val="dk1"/>
              </a:buClr>
              <a:buSzPct val="84615"/>
              <a:buFont typeface="Arial"/>
              <a:buNone/>
            </a:pPr>
            <a:r>
              <a:t/>
            </a:r>
            <a:endParaRPr sz="1300"/>
          </a:p>
          <a:p>
            <a:pPr indent="0" lvl="0" marL="0" rtl="0" algn="l">
              <a:lnSpc>
                <a:spcPct val="115000"/>
              </a:lnSpc>
              <a:spcBef>
                <a:spcPts val="0"/>
              </a:spcBef>
              <a:spcAft>
                <a:spcPts val="0"/>
              </a:spcAft>
              <a:buClr>
                <a:schemeClr val="dk1"/>
              </a:buClr>
              <a:buSzPct val="84615"/>
              <a:buFont typeface="Arial"/>
              <a:buNone/>
            </a:pPr>
            <a:r>
              <a:t/>
            </a:r>
            <a:endParaRPr sz="1300"/>
          </a:p>
          <a:p>
            <a:pPr indent="0" lvl="0" marL="0" rtl="0" algn="l">
              <a:spcBef>
                <a:spcPts val="0"/>
              </a:spcBef>
              <a:spcAft>
                <a:spcPts val="0"/>
              </a:spcAft>
              <a:buNone/>
            </a:pPr>
            <a:r>
              <a:t/>
            </a:r>
            <a:endParaRPr sz="1300"/>
          </a:p>
        </p:txBody>
      </p:sp>
      <p:sp>
        <p:nvSpPr>
          <p:cNvPr id="55" name="Google Shape;55;p13"/>
          <p:cNvSpPr txBox="1"/>
          <p:nvPr>
            <p:ph idx="1" type="subTitle"/>
          </p:nvPr>
        </p:nvSpPr>
        <p:spPr>
          <a:xfrm>
            <a:off x="141000" y="2193800"/>
            <a:ext cx="2448000" cy="5137800"/>
          </a:xfrm>
          <a:prstGeom prst="rect">
            <a:avLst/>
          </a:prstGeom>
        </p:spPr>
        <p:txBody>
          <a:bodyPr anchorCtr="0" anchor="t" bIns="91425" lIns="91425" spcFirstLastPara="1" rIns="91425" wrap="square" tIns="91425">
            <a:normAutofit fontScale="70000" lnSpcReduction="20000"/>
          </a:bodyPr>
          <a:lstStyle/>
          <a:p>
            <a:pPr indent="0" lvl="0" marL="0" rtl="0" algn="l">
              <a:lnSpc>
                <a:spcPct val="115000"/>
              </a:lnSpc>
              <a:spcBef>
                <a:spcPts val="0"/>
              </a:spcBef>
              <a:spcAft>
                <a:spcPts val="0"/>
              </a:spcAft>
              <a:buNone/>
            </a:pPr>
            <a:r>
              <a:rPr b="1" i="1" lang="en" sz="1000" u="sng">
                <a:solidFill>
                  <a:srgbClr val="85200C"/>
                </a:solidFill>
                <a:latin typeface="Georgia"/>
                <a:ea typeface="Georgia"/>
                <a:cs typeface="Georgia"/>
                <a:sym typeface="Georgia"/>
              </a:rPr>
              <a:t>Inside the Issue:</a:t>
            </a:r>
            <a:endParaRPr b="1" i="1" sz="1000" u="sng">
              <a:solidFill>
                <a:srgbClr val="85200C"/>
              </a:solidFill>
              <a:latin typeface="Georgia"/>
              <a:ea typeface="Georgia"/>
              <a:cs typeface="Georgia"/>
              <a:sym typeface="Georgia"/>
            </a:endParaRPr>
          </a:p>
          <a:p>
            <a:pPr indent="0" lvl="0" marL="0" rtl="0" algn="l">
              <a:lnSpc>
                <a:spcPct val="115000"/>
              </a:lnSpc>
              <a:spcBef>
                <a:spcPts val="0"/>
              </a:spcBef>
              <a:spcAft>
                <a:spcPts val="0"/>
              </a:spcAft>
              <a:buNone/>
            </a:pPr>
            <a:r>
              <a:t/>
            </a:r>
            <a:endParaRPr i="1" sz="10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i="1" lang="en" sz="1000">
                <a:solidFill>
                  <a:schemeClr val="dk1"/>
                </a:solidFill>
                <a:latin typeface="Georgia"/>
                <a:ea typeface="Georgia"/>
                <a:cs typeface="Georgia"/>
                <a:sym typeface="Georgia"/>
              </a:rPr>
              <a:t>Principal’s Message                           </a:t>
            </a:r>
            <a:endParaRPr sz="7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i="1" lang="en" sz="1000">
                <a:solidFill>
                  <a:schemeClr val="dk1"/>
                </a:solidFill>
                <a:latin typeface="Georgia"/>
                <a:ea typeface="Georgia"/>
                <a:cs typeface="Georgia"/>
                <a:sym typeface="Georgia"/>
              </a:rPr>
              <a:t>January Calendar</a:t>
            </a:r>
            <a:r>
              <a:rPr i="1" lang="en" sz="1000">
                <a:solidFill>
                  <a:schemeClr val="dk1"/>
                </a:solidFill>
                <a:latin typeface="Georgia"/>
                <a:ea typeface="Georgia"/>
                <a:cs typeface="Georgia"/>
                <a:sym typeface="Georgia"/>
              </a:rPr>
              <a:t>                </a:t>
            </a:r>
            <a:endParaRPr i="1" sz="10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i="1" lang="en" sz="1000">
                <a:solidFill>
                  <a:schemeClr val="dk1"/>
                </a:solidFill>
                <a:latin typeface="Georgia"/>
                <a:ea typeface="Georgia"/>
                <a:cs typeface="Georgia"/>
                <a:sym typeface="Georgia"/>
              </a:rPr>
              <a:t>February Calendar                           </a:t>
            </a:r>
            <a:endParaRPr sz="10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i="1" lang="en" sz="1000">
                <a:solidFill>
                  <a:schemeClr val="dk1"/>
                </a:solidFill>
                <a:latin typeface="Georgia"/>
                <a:ea typeface="Georgia"/>
                <a:cs typeface="Georgia"/>
                <a:sym typeface="Georgia"/>
              </a:rPr>
              <a:t>Reminders</a:t>
            </a:r>
            <a:endParaRPr i="1" sz="10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i="1" lang="en" sz="1000">
                <a:solidFill>
                  <a:schemeClr val="dk1"/>
                </a:solidFill>
                <a:latin typeface="Georgia"/>
                <a:ea typeface="Georgia"/>
                <a:cs typeface="Georgia"/>
                <a:sym typeface="Georgia"/>
              </a:rPr>
              <a:t>Swim Information                            </a:t>
            </a:r>
            <a:endParaRPr i="1" sz="10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i="1" lang="en" sz="1000">
                <a:solidFill>
                  <a:schemeClr val="dk1"/>
                </a:solidFill>
                <a:latin typeface="Georgia"/>
                <a:ea typeface="Georgia"/>
                <a:cs typeface="Georgia"/>
                <a:sym typeface="Georgia"/>
              </a:rPr>
              <a:t>Curling information </a:t>
            </a:r>
            <a:endParaRPr i="1" sz="10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i="1" lang="en" sz="1000">
                <a:solidFill>
                  <a:schemeClr val="dk1"/>
                </a:solidFill>
                <a:latin typeface="Georgia"/>
                <a:ea typeface="Georgia"/>
                <a:cs typeface="Georgia"/>
                <a:sym typeface="Georgia"/>
              </a:rPr>
              <a:t>Community Closet info - Winter clothing </a:t>
            </a:r>
            <a:endParaRPr i="1" sz="10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i="1" lang="en" sz="1000">
                <a:solidFill>
                  <a:schemeClr val="dk1"/>
                </a:solidFill>
                <a:latin typeface="Georgia"/>
                <a:ea typeface="Georgia"/>
                <a:cs typeface="Georgia"/>
                <a:sym typeface="Georgia"/>
              </a:rPr>
              <a:t>Donut Days information</a:t>
            </a:r>
            <a:endParaRPr i="1" sz="10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i="1" lang="en" sz="1000">
                <a:solidFill>
                  <a:schemeClr val="dk1"/>
                </a:solidFill>
                <a:latin typeface="Georgia"/>
                <a:ea typeface="Georgia"/>
                <a:cs typeface="Georgia"/>
                <a:sym typeface="Georgia"/>
              </a:rPr>
              <a:t>Donut Day order form and information</a:t>
            </a:r>
            <a:endParaRPr i="1" sz="10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i="1" lang="en" sz="1000">
                <a:solidFill>
                  <a:schemeClr val="dk1"/>
                </a:solidFill>
                <a:latin typeface="Georgia"/>
                <a:ea typeface="Georgia"/>
                <a:cs typeface="Georgia"/>
                <a:sym typeface="Georgia"/>
              </a:rPr>
              <a:t>Pink shirt day poster                       </a:t>
            </a:r>
            <a:r>
              <a:rPr i="1" lang="en" sz="1000">
                <a:solidFill>
                  <a:schemeClr val="dk1"/>
                </a:solidFill>
                <a:latin typeface="Georgia"/>
                <a:ea typeface="Georgia"/>
                <a:cs typeface="Georgia"/>
                <a:sym typeface="Georgia"/>
              </a:rPr>
              <a:t>                                        </a:t>
            </a:r>
            <a:endParaRPr sz="10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i="1" lang="en" sz="1000">
                <a:solidFill>
                  <a:schemeClr val="dk1"/>
                </a:solidFill>
                <a:latin typeface="Georgia"/>
                <a:ea typeface="Georgia"/>
                <a:cs typeface="Georgia"/>
                <a:sym typeface="Georgia"/>
              </a:rPr>
              <a:t>Photos                                                    </a:t>
            </a:r>
            <a:r>
              <a:rPr i="1" lang="en" sz="1000">
                <a:solidFill>
                  <a:schemeClr val="dk1"/>
                </a:solidFill>
                <a:latin typeface="Georgia"/>
                <a:ea typeface="Georgia"/>
                <a:cs typeface="Georgia"/>
                <a:sym typeface="Georgia"/>
              </a:rPr>
              <a:t>        	           </a:t>
            </a:r>
            <a:endParaRPr i="1" sz="10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t/>
            </a:r>
            <a:endParaRPr b="1" i="1" sz="1000" u="sng">
              <a:solidFill>
                <a:srgbClr val="85200C"/>
              </a:solidFill>
              <a:latin typeface="Georgia"/>
              <a:ea typeface="Georgia"/>
              <a:cs typeface="Georgia"/>
              <a:sym typeface="Georgia"/>
            </a:endParaRPr>
          </a:p>
          <a:p>
            <a:pPr indent="0" lvl="0" marL="0" rtl="0" algn="l">
              <a:lnSpc>
                <a:spcPct val="115000"/>
              </a:lnSpc>
              <a:spcBef>
                <a:spcPts val="0"/>
              </a:spcBef>
              <a:spcAft>
                <a:spcPts val="0"/>
              </a:spcAft>
              <a:buNone/>
            </a:pPr>
            <a:r>
              <a:t/>
            </a:r>
            <a:endParaRPr b="1" i="1" sz="1000" u="sng">
              <a:solidFill>
                <a:srgbClr val="85200C"/>
              </a:solidFill>
              <a:latin typeface="Georgia"/>
              <a:ea typeface="Georgia"/>
              <a:cs typeface="Georgia"/>
              <a:sym typeface="Georgia"/>
            </a:endParaRPr>
          </a:p>
          <a:p>
            <a:pPr indent="0" lvl="0" marL="0" rtl="0" algn="l">
              <a:lnSpc>
                <a:spcPct val="115000"/>
              </a:lnSpc>
              <a:spcBef>
                <a:spcPts val="0"/>
              </a:spcBef>
              <a:spcAft>
                <a:spcPts val="0"/>
              </a:spcAft>
              <a:buNone/>
            </a:pPr>
            <a:r>
              <a:rPr b="1" i="1" lang="en" sz="1000" u="sng">
                <a:solidFill>
                  <a:srgbClr val="85200C"/>
                </a:solidFill>
                <a:latin typeface="Georgia"/>
                <a:ea typeface="Georgia"/>
                <a:cs typeface="Georgia"/>
                <a:sym typeface="Georgia"/>
              </a:rPr>
              <a:t>Important Dates:</a:t>
            </a:r>
            <a:endParaRPr b="1" i="1" sz="1000" u="sng">
              <a:solidFill>
                <a:srgbClr val="85200C"/>
              </a:solidFill>
              <a:latin typeface="Georgia"/>
              <a:ea typeface="Georgia"/>
              <a:cs typeface="Georgia"/>
              <a:sym typeface="Georgia"/>
            </a:endParaRPr>
          </a:p>
          <a:p>
            <a:pPr indent="0" lvl="0" marL="0" rtl="0" algn="l">
              <a:lnSpc>
                <a:spcPct val="115000"/>
              </a:lnSpc>
              <a:spcBef>
                <a:spcPts val="0"/>
              </a:spcBef>
              <a:spcAft>
                <a:spcPts val="0"/>
              </a:spcAft>
              <a:buNone/>
            </a:pPr>
            <a:r>
              <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Jan 8 - Back to school</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Jan 9 - Dairy Queen hot lunch </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Jan 15 - Pj Day </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Jan 17 - BP’s orders are due </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Jan 17 - Curling Gr 5-8, 1-3pm</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Jan 18 - PAC meeting @ school 330pm</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Jan 19 - Foodtastic Friday </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Jan 22 - Pj Day</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Jan 23 - BP’s hot lunch </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Jan 24 - Curling Gr 5-8, 1-3pm</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Jan 29 - Pj Day </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Jan 31 - PD day no school for students</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Feb 2 - Report Cards</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Feb 2 - Deadline for Candygrams</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Feb 7 - Curling Gr 5 / 8 from 1-3pm </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Feb 9- PD day - no school for students</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Feb 13 - Pink shirt day - in support of anti bullying</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Feb 14 - Valentines Day </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Feb 14 - Curling Gr 5 / 8 from 1-3pm</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Feb 19 - Family Day </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Feb 19 - Feb 23 - School break</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Feb 26 - Swim lessons Gr 3,4,7,8 </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Feb 27 -  Swim lessons K,1,2,5,6</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Feb 28 - Swim lessons Gr 3,4,7,8</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Feb 29 - Swim lessons K,1,2,5,6</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Feb 29 - Leap day </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Clr>
                <a:schemeClr val="dk1"/>
              </a:buClr>
              <a:buSzPct val="122222"/>
              <a:buFont typeface="Arial"/>
              <a:buNone/>
            </a:pPr>
            <a:r>
              <a:t/>
            </a:r>
            <a:endParaRPr i="1" sz="900">
              <a:solidFill>
                <a:schemeClr val="dk1"/>
              </a:solidFill>
              <a:latin typeface="Georgia"/>
              <a:ea typeface="Georgia"/>
              <a:cs typeface="Georgia"/>
              <a:sym typeface="Georgia"/>
            </a:endParaRPr>
          </a:p>
        </p:txBody>
      </p:sp>
      <p:pic>
        <p:nvPicPr>
          <p:cNvPr id="56" name="Google Shape;56;p13"/>
          <p:cNvPicPr preferRelativeResize="0"/>
          <p:nvPr/>
        </p:nvPicPr>
        <p:blipFill>
          <a:blip r:embed="rId3">
            <a:alphaModFix/>
          </a:blip>
          <a:stretch>
            <a:fillRect/>
          </a:stretch>
        </p:blipFill>
        <p:spPr>
          <a:xfrm>
            <a:off x="185700" y="183064"/>
            <a:ext cx="7467601" cy="1474535"/>
          </a:xfrm>
          <a:prstGeom prst="rect">
            <a:avLst/>
          </a:prstGeom>
          <a:noFill/>
          <a:ln>
            <a:noFill/>
          </a:ln>
        </p:spPr>
      </p:pic>
      <p:cxnSp>
        <p:nvCxnSpPr>
          <p:cNvPr id="57" name="Google Shape;57;p13"/>
          <p:cNvCxnSpPr/>
          <p:nvPr/>
        </p:nvCxnSpPr>
        <p:spPr>
          <a:xfrm>
            <a:off x="119100" y="1964650"/>
            <a:ext cx="7534200" cy="0"/>
          </a:xfrm>
          <a:prstGeom prst="straightConnector1">
            <a:avLst/>
          </a:prstGeom>
          <a:noFill/>
          <a:ln cap="flat" cmpd="sng" w="9525">
            <a:solidFill>
              <a:schemeClr val="dk2"/>
            </a:solidFill>
            <a:prstDash val="solid"/>
            <a:round/>
            <a:headEnd len="med" w="med" type="none"/>
            <a:tailEnd len="med" w="med" type="none"/>
          </a:ln>
        </p:spPr>
      </p:cxnSp>
      <p:sp>
        <p:nvSpPr>
          <p:cNvPr id="58" name="Google Shape;58;p13"/>
          <p:cNvSpPr txBox="1"/>
          <p:nvPr/>
        </p:nvSpPr>
        <p:spPr>
          <a:xfrm>
            <a:off x="5753100" y="1596100"/>
            <a:ext cx="1833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NEWSLETTER</a:t>
            </a:r>
            <a:endParaRPr sz="1800"/>
          </a:p>
        </p:txBody>
      </p:sp>
      <p:sp>
        <p:nvSpPr>
          <p:cNvPr id="59" name="Google Shape;59;p13"/>
          <p:cNvSpPr txBox="1"/>
          <p:nvPr/>
        </p:nvSpPr>
        <p:spPr>
          <a:xfrm>
            <a:off x="264900" y="1657600"/>
            <a:ext cx="172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obster"/>
                <a:ea typeface="Lobster"/>
                <a:cs typeface="Lobster"/>
                <a:sym typeface="Lobster"/>
              </a:rPr>
              <a:t>“Learning For Life”</a:t>
            </a:r>
            <a:endParaRPr>
              <a:latin typeface="Lobster"/>
              <a:ea typeface="Lobster"/>
              <a:cs typeface="Lobster"/>
              <a:sym typeface="Lobster"/>
            </a:endParaRPr>
          </a:p>
        </p:txBody>
      </p:sp>
      <p:sp>
        <p:nvSpPr>
          <p:cNvPr id="60" name="Google Shape;60;p13"/>
          <p:cNvSpPr txBox="1"/>
          <p:nvPr/>
        </p:nvSpPr>
        <p:spPr>
          <a:xfrm>
            <a:off x="5270175" y="1964650"/>
            <a:ext cx="225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January &amp; February </a:t>
            </a:r>
            <a:r>
              <a:rPr lang="en"/>
              <a:t>2024</a:t>
            </a:r>
            <a:endParaRPr/>
          </a:p>
        </p:txBody>
      </p:sp>
      <p:sp>
        <p:nvSpPr>
          <p:cNvPr id="61" name="Google Shape;61;p13"/>
          <p:cNvSpPr txBox="1"/>
          <p:nvPr/>
        </p:nvSpPr>
        <p:spPr>
          <a:xfrm>
            <a:off x="3505125" y="2681775"/>
            <a:ext cx="24975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85200C"/>
                </a:solidFill>
                <a:latin typeface="Georgia"/>
                <a:ea typeface="Georgia"/>
                <a:cs typeface="Georgia"/>
                <a:sym typeface="Georgia"/>
              </a:rPr>
              <a:t>Principal’s Message</a:t>
            </a:r>
            <a:endParaRPr b="1" sz="1700">
              <a:solidFill>
                <a:srgbClr val="85200C"/>
              </a:solidFill>
              <a:latin typeface="Georgia"/>
              <a:ea typeface="Georgia"/>
              <a:cs typeface="Georgia"/>
              <a:sym typeface="Georgia"/>
            </a:endParaRPr>
          </a:p>
        </p:txBody>
      </p:sp>
      <p:pic>
        <p:nvPicPr>
          <p:cNvPr id="62" name="Google Shape;62;p13"/>
          <p:cNvPicPr preferRelativeResize="0"/>
          <p:nvPr/>
        </p:nvPicPr>
        <p:blipFill>
          <a:blip r:embed="rId4">
            <a:alphaModFix/>
          </a:blip>
          <a:stretch>
            <a:fillRect/>
          </a:stretch>
        </p:blipFill>
        <p:spPr>
          <a:xfrm>
            <a:off x="152400" y="7333304"/>
            <a:ext cx="2448000" cy="2462397"/>
          </a:xfrm>
          <a:prstGeom prst="rect">
            <a:avLst/>
          </a:prstGeom>
          <a:noFill/>
          <a:ln>
            <a:noFill/>
          </a:ln>
        </p:spPr>
      </p:pic>
      <p:sp>
        <p:nvSpPr>
          <p:cNvPr id="63" name="Google Shape;63;p13"/>
          <p:cNvSpPr txBox="1"/>
          <p:nvPr/>
        </p:nvSpPr>
        <p:spPr>
          <a:xfrm>
            <a:off x="342900" y="7467600"/>
            <a:ext cx="20289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latin typeface="Bree Serif"/>
                <a:ea typeface="Bree Serif"/>
                <a:cs typeface="Bree Serif"/>
                <a:sym typeface="Bree Serif"/>
              </a:rPr>
              <a:t>Find Us</a:t>
            </a:r>
            <a:endParaRPr b="1" sz="2300">
              <a:latin typeface="Bree Serif"/>
              <a:ea typeface="Bree Serif"/>
              <a:cs typeface="Bree Serif"/>
              <a:sym typeface="Bree Serif"/>
            </a:endParaRPr>
          </a:p>
          <a:p>
            <a:pPr indent="0" lvl="0" marL="0" rtl="0" algn="l">
              <a:spcBef>
                <a:spcPts val="0"/>
              </a:spcBef>
              <a:spcAft>
                <a:spcPts val="0"/>
              </a:spcAft>
              <a:buNone/>
            </a:pPr>
            <a:r>
              <a:rPr lang="en" sz="1200">
                <a:latin typeface="Bree Serif"/>
                <a:ea typeface="Bree Serif"/>
                <a:cs typeface="Bree Serif"/>
                <a:sym typeface="Bree Serif"/>
              </a:rPr>
              <a:t>www.elnoraschool.ca</a:t>
            </a:r>
            <a:endParaRPr sz="1200">
              <a:latin typeface="Bree Serif"/>
              <a:ea typeface="Bree Serif"/>
              <a:cs typeface="Bree Serif"/>
              <a:sym typeface="Bree Serif"/>
            </a:endParaRPr>
          </a:p>
        </p:txBody>
      </p:sp>
      <p:pic>
        <p:nvPicPr>
          <p:cNvPr id="64" name="Google Shape;64;p13"/>
          <p:cNvPicPr preferRelativeResize="0"/>
          <p:nvPr/>
        </p:nvPicPr>
        <p:blipFill>
          <a:blip r:embed="rId5">
            <a:alphaModFix/>
          </a:blip>
          <a:stretch>
            <a:fillRect/>
          </a:stretch>
        </p:blipFill>
        <p:spPr>
          <a:xfrm>
            <a:off x="342900" y="8190900"/>
            <a:ext cx="400200" cy="400200"/>
          </a:xfrm>
          <a:prstGeom prst="rect">
            <a:avLst/>
          </a:prstGeom>
          <a:noFill/>
          <a:ln>
            <a:noFill/>
          </a:ln>
        </p:spPr>
      </p:pic>
      <p:pic>
        <p:nvPicPr>
          <p:cNvPr id="65" name="Google Shape;65;p13"/>
          <p:cNvPicPr preferRelativeResize="0"/>
          <p:nvPr/>
        </p:nvPicPr>
        <p:blipFill>
          <a:blip r:embed="rId5">
            <a:alphaModFix/>
          </a:blip>
          <a:stretch>
            <a:fillRect/>
          </a:stretch>
        </p:blipFill>
        <p:spPr>
          <a:xfrm>
            <a:off x="342900" y="9276750"/>
            <a:ext cx="400200" cy="400200"/>
          </a:xfrm>
          <a:prstGeom prst="rect">
            <a:avLst/>
          </a:prstGeom>
          <a:noFill/>
          <a:ln>
            <a:noFill/>
          </a:ln>
        </p:spPr>
      </p:pic>
      <p:pic>
        <p:nvPicPr>
          <p:cNvPr id="66" name="Google Shape;66;p13"/>
          <p:cNvPicPr preferRelativeResize="0"/>
          <p:nvPr/>
        </p:nvPicPr>
        <p:blipFill>
          <a:blip r:embed="rId6">
            <a:alphaModFix/>
          </a:blip>
          <a:stretch>
            <a:fillRect/>
          </a:stretch>
        </p:blipFill>
        <p:spPr>
          <a:xfrm>
            <a:off x="264900" y="8591100"/>
            <a:ext cx="620952" cy="620925"/>
          </a:xfrm>
          <a:prstGeom prst="rect">
            <a:avLst/>
          </a:prstGeom>
          <a:noFill/>
          <a:ln>
            <a:noFill/>
          </a:ln>
        </p:spPr>
      </p:pic>
      <p:sp>
        <p:nvSpPr>
          <p:cNvPr id="67" name="Google Shape;67;p13"/>
          <p:cNvSpPr txBox="1"/>
          <p:nvPr/>
        </p:nvSpPr>
        <p:spPr>
          <a:xfrm>
            <a:off x="743100" y="8190900"/>
            <a:ext cx="1724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Facebook: @elnoraschool</a:t>
            </a:r>
            <a:endParaRPr sz="600"/>
          </a:p>
        </p:txBody>
      </p:sp>
      <p:sp>
        <p:nvSpPr>
          <p:cNvPr id="68" name="Google Shape;68;p13"/>
          <p:cNvSpPr txBox="1"/>
          <p:nvPr/>
        </p:nvSpPr>
        <p:spPr>
          <a:xfrm>
            <a:off x="743100" y="8732213"/>
            <a:ext cx="1724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Instagram: @elnoraeagles</a:t>
            </a:r>
            <a:endParaRPr sz="600"/>
          </a:p>
        </p:txBody>
      </p:sp>
      <p:sp>
        <p:nvSpPr>
          <p:cNvPr id="69" name="Google Shape;69;p13"/>
          <p:cNvSpPr txBox="1"/>
          <p:nvPr/>
        </p:nvSpPr>
        <p:spPr>
          <a:xfrm>
            <a:off x="743100" y="9273525"/>
            <a:ext cx="1724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Join the </a:t>
            </a:r>
            <a:r>
              <a:rPr b="1" lang="en" sz="1000"/>
              <a:t>Elnora Parent Council</a:t>
            </a:r>
            <a:r>
              <a:rPr lang="en" sz="1000"/>
              <a:t> Facebook Group</a:t>
            </a:r>
            <a:endParaRPr sz="600"/>
          </a:p>
        </p:txBody>
      </p:sp>
      <p:sp>
        <p:nvSpPr>
          <p:cNvPr id="70" name="Google Shape;70;p13"/>
          <p:cNvSpPr txBox="1"/>
          <p:nvPr/>
        </p:nvSpPr>
        <p:spPr>
          <a:xfrm>
            <a:off x="1964850" y="2561925"/>
            <a:ext cx="400200" cy="87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0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56" name="Shape 156"/>
        <p:cNvGrpSpPr/>
        <p:nvPr/>
      </p:nvGrpSpPr>
      <p:grpSpPr>
        <a:xfrm>
          <a:off x="0" y="0"/>
          <a:ext cx="0" cy="0"/>
          <a:chOff x="0" y="0"/>
          <a:chExt cx="0" cy="0"/>
        </a:xfrm>
      </p:grpSpPr>
      <p:pic>
        <p:nvPicPr>
          <p:cNvPr id="157" name="Google Shape;157;p22"/>
          <p:cNvPicPr preferRelativeResize="0"/>
          <p:nvPr/>
        </p:nvPicPr>
        <p:blipFill>
          <a:blip r:embed="rId3">
            <a:alphaModFix/>
          </a:blip>
          <a:stretch>
            <a:fillRect/>
          </a:stretch>
        </p:blipFill>
        <p:spPr>
          <a:xfrm>
            <a:off x="152400" y="152400"/>
            <a:ext cx="7467600" cy="9516875"/>
          </a:xfrm>
          <a:prstGeom prst="rect">
            <a:avLst/>
          </a:prstGeom>
          <a:noFill/>
          <a:ln>
            <a:noFill/>
          </a:ln>
        </p:spPr>
      </p:pic>
      <p:sp>
        <p:nvSpPr>
          <p:cNvPr id="158" name="Google Shape;158;p22"/>
          <p:cNvSpPr txBox="1"/>
          <p:nvPr/>
        </p:nvSpPr>
        <p:spPr>
          <a:xfrm>
            <a:off x="1645900" y="1615125"/>
            <a:ext cx="4349400" cy="314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700">
                <a:solidFill>
                  <a:schemeClr val="dk1"/>
                </a:solidFill>
              </a:rPr>
              <a:t>Pink Shirt Day </a:t>
            </a:r>
            <a:r>
              <a:rPr b="1" lang="en" sz="3700">
                <a:solidFill>
                  <a:schemeClr val="dk1"/>
                </a:solidFill>
              </a:rPr>
              <a:t>February 13th. Please wear a pink shirt in support of anti-bullying! </a:t>
            </a:r>
            <a:r>
              <a:rPr b="1" lang="en" sz="2600">
                <a:solidFill>
                  <a:schemeClr val="dk1"/>
                </a:solidFill>
              </a:rPr>
              <a:t> </a:t>
            </a:r>
            <a:endParaRPr b="1" sz="26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162" name="Shape 162"/>
        <p:cNvGrpSpPr/>
        <p:nvPr/>
      </p:nvGrpSpPr>
      <p:grpSpPr>
        <a:xfrm>
          <a:off x="0" y="0"/>
          <a:ext cx="0" cy="0"/>
          <a:chOff x="0" y="0"/>
          <a:chExt cx="0" cy="0"/>
        </a:xfrm>
      </p:grpSpPr>
      <p:sp>
        <p:nvSpPr>
          <p:cNvPr id="163" name="Google Shape;163;p23"/>
          <p:cNvSpPr txBox="1"/>
          <p:nvPr/>
        </p:nvSpPr>
        <p:spPr>
          <a:xfrm>
            <a:off x="376325" y="204050"/>
            <a:ext cx="7038300" cy="969300"/>
          </a:xfrm>
          <a:prstGeom prst="rect">
            <a:avLst/>
          </a:prstGeom>
          <a:noFill/>
          <a:ln cap="flat" cmpd="sng" w="9525">
            <a:solidFill>
              <a:srgbClr val="674EA7"/>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2"/>
                </a:solidFill>
              </a:rPr>
              <a:t>A BIG THANK YOU TO OUR PARENT COUNCIL AND VOLUNTEERS FOR AN OUTSTANDING CELEBRATION MEAL!</a:t>
            </a:r>
            <a:endParaRPr b="1" sz="1800">
              <a:solidFill>
                <a:schemeClr val="dk2"/>
              </a:solidFill>
            </a:endParaRPr>
          </a:p>
        </p:txBody>
      </p:sp>
      <p:pic>
        <p:nvPicPr>
          <p:cNvPr id="164" name="Google Shape;164;p23"/>
          <p:cNvPicPr preferRelativeResize="0"/>
          <p:nvPr/>
        </p:nvPicPr>
        <p:blipFill>
          <a:blip r:embed="rId3">
            <a:alphaModFix/>
          </a:blip>
          <a:stretch>
            <a:fillRect/>
          </a:stretch>
        </p:blipFill>
        <p:spPr>
          <a:xfrm>
            <a:off x="2736875" y="1494325"/>
            <a:ext cx="2317225" cy="3089633"/>
          </a:xfrm>
          <a:prstGeom prst="rect">
            <a:avLst/>
          </a:prstGeom>
          <a:noFill/>
          <a:ln>
            <a:noFill/>
          </a:ln>
        </p:spPr>
      </p:pic>
      <p:pic>
        <p:nvPicPr>
          <p:cNvPr id="165" name="Google Shape;165;p23"/>
          <p:cNvPicPr preferRelativeResize="0"/>
          <p:nvPr/>
        </p:nvPicPr>
        <p:blipFill>
          <a:blip r:embed="rId4">
            <a:alphaModFix/>
          </a:blip>
          <a:stretch>
            <a:fillRect/>
          </a:stretch>
        </p:blipFill>
        <p:spPr>
          <a:xfrm>
            <a:off x="5257000" y="1494325"/>
            <a:ext cx="2373373" cy="3089623"/>
          </a:xfrm>
          <a:prstGeom prst="rect">
            <a:avLst/>
          </a:prstGeom>
          <a:noFill/>
          <a:ln>
            <a:noFill/>
          </a:ln>
        </p:spPr>
      </p:pic>
      <p:pic>
        <p:nvPicPr>
          <p:cNvPr id="166" name="Google Shape;166;p23"/>
          <p:cNvPicPr preferRelativeResize="0"/>
          <p:nvPr/>
        </p:nvPicPr>
        <p:blipFill>
          <a:blip r:embed="rId5">
            <a:alphaModFix/>
          </a:blip>
          <a:stretch>
            <a:fillRect/>
          </a:stretch>
        </p:blipFill>
        <p:spPr>
          <a:xfrm>
            <a:off x="236700" y="1494325"/>
            <a:ext cx="2172526" cy="3089623"/>
          </a:xfrm>
          <a:prstGeom prst="rect">
            <a:avLst/>
          </a:prstGeom>
          <a:noFill/>
          <a:ln>
            <a:noFill/>
          </a:ln>
        </p:spPr>
      </p:pic>
      <p:pic>
        <p:nvPicPr>
          <p:cNvPr id="167" name="Google Shape;167;p23"/>
          <p:cNvPicPr preferRelativeResize="0"/>
          <p:nvPr/>
        </p:nvPicPr>
        <p:blipFill>
          <a:blip r:embed="rId6">
            <a:alphaModFix/>
          </a:blip>
          <a:stretch>
            <a:fillRect/>
          </a:stretch>
        </p:blipFill>
        <p:spPr>
          <a:xfrm>
            <a:off x="2652200" y="5975475"/>
            <a:ext cx="2317225" cy="3601925"/>
          </a:xfrm>
          <a:prstGeom prst="rect">
            <a:avLst/>
          </a:prstGeom>
          <a:noFill/>
          <a:ln>
            <a:noFill/>
          </a:ln>
        </p:spPr>
      </p:pic>
      <p:pic>
        <p:nvPicPr>
          <p:cNvPr id="168" name="Google Shape;168;p23"/>
          <p:cNvPicPr preferRelativeResize="0"/>
          <p:nvPr/>
        </p:nvPicPr>
        <p:blipFill>
          <a:blip r:embed="rId7">
            <a:alphaModFix/>
          </a:blip>
          <a:stretch>
            <a:fillRect/>
          </a:stretch>
        </p:blipFill>
        <p:spPr>
          <a:xfrm>
            <a:off x="5161450" y="5975477"/>
            <a:ext cx="2317225" cy="3550121"/>
          </a:xfrm>
          <a:prstGeom prst="rect">
            <a:avLst/>
          </a:prstGeom>
          <a:noFill/>
          <a:ln>
            <a:noFill/>
          </a:ln>
        </p:spPr>
      </p:pic>
      <p:pic>
        <p:nvPicPr>
          <p:cNvPr id="169" name="Google Shape;169;p23"/>
          <p:cNvPicPr preferRelativeResize="0"/>
          <p:nvPr/>
        </p:nvPicPr>
        <p:blipFill>
          <a:blip r:embed="rId8">
            <a:alphaModFix/>
          </a:blip>
          <a:stretch>
            <a:fillRect/>
          </a:stretch>
        </p:blipFill>
        <p:spPr>
          <a:xfrm>
            <a:off x="160825" y="5975475"/>
            <a:ext cx="2248401" cy="3601925"/>
          </a:xfrm>
          <a:prstGeom prst="rect">
            <a:avLst/>
          </a:prstGeom>
          <a:noFill/>
          <a:ln>
            <a:noFill/>
          </a:ln>
        </p:spPr>
      </p:pic>
      <p:sp>
        <p:nvSpPr>
          <p:cNvPr id="170" name="Google Shape;170;p23"/>
          <p:cNvSpPr txBox="1"/>
          <p:nvPr/>
        </p:nvSpPr>
        <p:spPr>
          <a:xfrm>
            <a:off x="420775" y="4788000"/>
            <a:ext cx="6777000" cy="91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2"/>
                </a:solidFill>
              </a:rPr>
              <a:t>OUR ENTIRE SCHOOL APPRECIATES ALL THE HARD WORK YOU DO!</a:t>
            </a:r>
            <a:endParaRPr sz="1800">
              <a:solidFill>
                <a:schemeClr val="dk2"/>
              </a:solidFill>
            </a:endParaRPr>
          </a:p>
        </p:txBody>
      </p:sp>
      <p:sp>
        <p:nvSpPr>
          <p:cNvPr id="171" name="Google Shape;171;p23"/>
          <p:cNvSpPr/>
          <p:nvPr/>
        </p:nvSpPr>
        <p:spPr>
          <a:xfrm>
            <a:off x="3136500" y="2125150"/>
            <a:ext cx="278100" cy="2613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2" name="Google Shape;172;p23"/>
          <p:cNvSpPr/>
          <p:nvPr/>
        </p:nvSpPr>
        <p:spPr>
          <a:xfrm>
            <a:off x="6752625" y="2546600"/>
            <a:ext cx="168600" cy="1938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176" name="Shape 176"/>
        <p:cNvGrpSpPr/>
        <p:nvPr/>
      </p:nvGrpSpPr>
      <p:grpSpPr>
        <a:xfrm>
          <a:off x="0" y="0"/>
          <a:ext cx="0" cy="0"/>
          <a:chOff x="0" y="0"/>
          <a:chExt cx="0" cy="0"/>
        </a:xfrm>
      </p:grpSpPr>
      <p:sp>
        <p:nvSpPr>
          <p:cNvPr id="177" name="Google Shape;177;p24"/>
          <p:cNvSpPr txBox="1"/>
          <p:nvPr/>
        </p:nvSpPr>
        <p:spPr>
          <a:xfrm>
            <a:off x="2733150" y="3783350"/>
            <a:ext cx="4782600" cy="2598600"/>
          </a:xfrm>
          <a:prstGeom prst="rect">
            <a:avLst/>
          </a:prstGeom>
          <a:noFill/>
          <a:ln cap="flat" cmpd="sng" w="2286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sz="2800">
              <a:solidFill>
                <a:schemeClr val="dk1"/>
              </a:solidFill>
            </a:endParaRPr>
          </a:p>
          <a:p>
            <a:pPr indent="0" lvl="0" marL="0" rtl="0" algn="ctr">
              <a:spcBef>
                <a:spcPts val="0"/>
              </a:spcBef>
              <a:spcAft>
                <a:spcPts val="0"/>
              </a:spcAft>
              <a:buNone/>
            </a:pPr>
            <a:r>
              <a:rPr b="1" lang="en" sz="3200">
                <a:solidFill>
                  <a:schemeClr val="dk1"/>
                </a:solidFill>
              </a:rPr>
              <a:t>SADD</a:t>
            </a:r>
            <a:r>
              <a:rPr lang="en" sz="2800">
                <a:solidFill>
                  <a:schemeClr val="dk1"/>
                </a:solidFill>
              </a:rPr>
              <a:t> Students against drunk driving.</a:t>
            </a:r>
            <a:endParaRPr sz="2800">
              <a:solidFill>
                <a:schemeClr val="dk1"/>
              </a:solidFill>
            </a:endParaRPr>
          </a:p>
          <a:p>
            <a:pPr indent="0" lvl="0" marL="0" rtl="0" algn="ctr">
              <a:spcBef>
                <a:spcPts val="0"/>
              </a:spcBef>
              <a:spcAft>
                <a:spcPts val="0"/>
              </a:spcAft>
              <a:buNone/>
            </a:pPr>
            <a:r>
              <a:rPr lang="en" sz="2800">
                <a:solidFill>
                  <a:schemeClr val="dk1"/>
                </a:solidFill>
              </a:rPr>
              <a:t>Our students in health class support this program!</a:t>
            </a:r>
            <a:endParaRPr sz="2800">
              <a:solidFill>
                <a:schemeClr val="dk1"/>
              </a:solidFill>
            </a:endParaRPr>
          </a:p>
        </p:txBody>
      </p:sp>
      <p:pic>
        <p:nvPicPr>
          <p:cNvPr id="178" name="Google Shape;178;p24"/>
          <p:cNvPicPr preferRelativeResize="0"/>
          <p:nvPr/>
        </p:nvPicPr>
        <p:blipFill>
          <a:blip r:embed="rId3">
            <a:alphaModFix/>
          </a:blip>
          <a:stretch>
            <a:fillRect/>
          </a:stretch>
        </p:blipFill>
        <p:spPr>
          <a:xfrm>
            <a:off x="191175" y="152400"/>
            <a:ext cx="2293924" cy="3024850"/>
          </a:xfrm>
          <a:prstGeom prst="rect">
            <a:avLst/>
          </a:prstGeom>
          <a:noFill/>
          <a:ln>
            <a:noFill/>
          </a:ln>
        </p:spPr>
      </p:pic>
      <p:pic>
        <p:nvPicPr>
          <p:cNvPr id="179" name="Google Shape;179;p24"/>
          <p:cNvPicPr preferRelativeResize="0"/>
          <p:nvPr/>
        </p:nvPicPr>
        <p:blipFill>
          <a:blip r:embed="rId4">
            <a:alphaModFix/>
          </a:blip>
          <a:stretch>
            <a:fillRect/>
          </a:stretch>
        </p:blipFill>
        <p:spPr>
          <a:xfrm>
            <a:off x="2733150" y="152400"/>
            <a:ext cx="2401851" cy="3058575"/>
          </a:xfrm>
          <a:prstGeom prst="rect">
            <a:avLst/>
          </a:prstGeom>
          <a:noFill/>
          <a:ln>
            <a:noFill/>
          </a:ln>
        </p:spPr>
      </p:pic>
      <p:pic>
        <p:nvPicPr>
          <p:cNvPr id="180" name="Google Shape;180;p24"/>
          <p:cNvPicPr preferRelativeResize="0"/>
          <p:nvPr/>
        </p:nvPicPr>
        <p:blipFill>
          <a:blip r:embed="rId5">
            <a:alphaModFix/>
          </a:blip>
          <a:stretch>
            <a:fillRect/>
          </a:stretch>
        </p:blipFill>
        <p:spPr>
          <a:xfrm>
            <a:off x="152400" y="6987975"/>
            <a:ext cx="2188524" cy="2918026"/>
          </a:xfrm>
          <a:prstGeom prst="rect">
            <a:avLst/>
          </a:prstGeom>
          <a:noFill/>
          <a:ln>
            <a:noFill/>
          </a:ln>
        </p:spPr>
      </p:pic>
      <p:pic>
        <p:nvPicPr>
          <p:cNvPr id="181" name="Google Shape;181;p24"/>
          <p:cNvPicPr preferRelativeResize="0"/>
          <p:nvPr/>
        </p:nvPicPr>
        <p:blipFill>
          <a:blip r:embed="rId6">
            <a:alphaModFix/>
          </a:blip>
          <a:stretch>
            <a:fillRect/>
          </a:stretch>
        </p:blipFill>
        <p:spPr>
          <a:xfrm>
            <a:off x="2582702" y="6987985"/>
            <a:ext cx="2188524" cy="2918016"/>
          </a:xfrm>
          <a:prstGeom prst="rect">
            <a:avLst/>
          </a:prstGeom>
          <a:noFill/>
          <a:ln>
            <a:noFill/>
          </a:ln>
        </p:spPr>
      </p:pic>
      <p:pic>
        <p:nvPicPr>
          <p:cNvPr id="182" name="Google Shape;182;p24"/>
          <p:cNvPicPr preferRelativeResize="0"/>
          <p:nvPr/>
        </p:nvPicPr>
        <p:blipFill>
          <a:blip r:embed="rId7">
            <a:alphaModFix/>
          </a:blip>
          <a:stretch>
            <a:fillRect/>
          </a:stretch>
        </p:blipFill>
        <p:spPr>
          <a:xfrm>
            <a:off x="5135006" y="6987975"/>
            <a:ext cx="2188520" cy="2918026"/>
          </a:xfrm>
          <a:prstGeom prst="rect">
            <a:avLst/>
          </a:prstGeom>
          <a:noFill/>
          <a:ln>
            <a:noFill/>
          </a:ln>
        </p:spPr>
      </p:pic>
      <p:pic>
        <p:nvPicPr>
          <p:cNvPr id="183" name="Google Shape;183;p24"/>
          <p:cNvPicPr preferRelativeResize="0"/>
          <p:nvPr/>
        </p:nvPicPr>
        <p:blipFill>
          <a:blip r:embed="rId8">
            <a:alphaModFix/>
          </a:blip>
          <a:stretch>
            <a:fillRect/>
          </a:stretch>
        </p:blipFill>
        <p:spPr>
          <a:xfrm>
            <a:off x="5326069" y="152400"/>
            <a:ext cx="2293932" cy="3058575"/>
          </a:xfrm>
          <a:prstGeom prst="rect">
            <a:avLst/>
          </a:prstGeom>
          <a:noFill/>
          <a:ln>
            <a:noFill/>
          </a:ln>
        </p:spPr>
      </p:pic>
      <p:pic>
        <p:nvPicPr>
          <p:cNvPr id="184" name="Google Shape;184;p24"/>
          <p:cNvPicPr preferRelativeResize="0"/>
          <p:nvPr/>
        </p:nvPicPr>
        <p:blipFill>
          <a:blip r:embed="rId9">
            <a:alphaModFix/>
          </a:blip>
          <a:stretch>
            <a:fillRect/>
          </a:stretch>
        </p:blipFill>
        <p:spPr>
          <a:xfrm>
            <a:off x="237450" y="3498900"/>
            <a:ext cx="2293924" cy="320247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4125"/>
        </a:solidFill>
      </p:bgPr>
    </p:bg>
    <p:spTree>
      <p:nvGrpSpPr>
        <p:cNvPr id="188" name="Shape 188"/>
        <p:cNvGrpSpPr/>
        <p:nvPr/>
      </p:nvGrpSpPr>
      <p:grpSpPr>
        <a:xfrm>
          <a:off x="0" y="0"/>
          <a:ext cx="0" cy="0"/>
          <a:chOff x="0" y="0"/>
          <a:chExt cx="0" cy="0"/>
        </a:xfrm>
      </p:grpSpPr>
      <p:pic>
        <p:nvPicPr>
          <p:cNvPr id="189" name="Google Shape;189;p25"/>
          <p:cNvPicPr preferRelativeResize="0"/>
          <p:nvPr/>
        </p:nvPicPr>
        <p:blipFill>
          <a:blip r:embed="rId3">
            <a:alphaModFix/>
          </a:blip>
          <a:stretch>
            <a:fillRect/>
          </a:stretch>
        </p:blipFill>
        <p:spPr>
          <a:xfrm>
            <a:off x="5510100" y="6909750"/>
            <a:ext cx="2211725" cy="2948951"/>
          </a:xfrm>
          <a:prstGeom prst="rect">
            <a:avLst/>
          </a:prstGeom>
          <a:noFill/>
          <a:ln>
            <a:noFill/>
          </a:ln>
        </p:spPr>
      </p:pic>
      <p:pic>
        <p:nvPicPr>
          <p:cNvPr id="190" name="Google Shape;190;p25"/>
          <p:cNvPicPr preferRelativeResize="0"/>
          <p:nvPr/>
        </p:nvPicPr>
        <p:blipFill>
          <a:blip r:embed="rId4">
            <a:alphaModFix/>
          </a:blip>
          <a:stretch>
            <a:fillRect/>
          </a:stretch>
        </p:blipFill>
        <p:spPr>
          <a:xfrm>
            <a:off x="152400" y="7396449"/>
            <a:ext cx="1824526" cy="2432701"/>
          </a:xfrm>
          <a:prstGeom prst="rect">
            <a:avLst/>
          </a:prstGeom>
          <a:noFill/>
          <a:ln>
            <a:noFill/>
          </a:ln>
        </p:spPr>
      </p:pic>
      <p:pic>
        <p:nvPicPr>
          <p:cNvPr id="191" name="Google Shape;191;p25"/>
          <p:cNvPicPr preferRelativeResize="0"/>
          <p:nvPr/>
        </p:nvPicPr>
        <p:blipFill>
          <a:blip r:embed="rId5">
            <a:alphaModFix/>
          </a:blip>
          <a:stretch>
            <a:fillRect/>
          </a:stretch>
        </p:blipFill>
        <p:spPr>
          <a:xfrm>
            <a:off x="2132125" y="7366912"/>
            <a:ext cx="3322373" cy="2491776"/>
          </a:xfrm>
          <a:prstGeom prst="rect">
            <a:avLst/>
          </a:prstGeom>
          <a:noFill/>
          <a:ln>
            <a:noFill/>
          </a:ln>
        </p:spPr>
      </p:pic>
      <p:pic>
        <p:nvPicPr>
          <p:cNvPr id="192" name="Google Shape;192;p25"/>
          <p:cNvPicPr preferRelativeResize="0"/>
          <p:nvPr/>
        </p:nvPicPr>
        <p:blipFill>
          <a:blip r:embed="rId6">
            <a:alphaModFix/>
          </a:blip>
          <a:stretch>
            <a:fillRect/>
          </a:stretch>
        </p:blipFill>
        <p:spPr>
          <a:xfrm>
            <a:off x="5193963" y="4938975"/>
            <a:ext cx="2460677" cy="1845500"/>
          </a:xfrm>
          <a:prstGeom prst="rect">
            <a:avLst/>
          </a:prstGeom>
          <a:noFill/>
          <a:ln>
            <a:noFill/>
          </a:ln>
        </p:spPr>
      </p:pic>
      <p:pic>
        <p:nvPicPr>
          <p:cNvPr id="193" name="Google Shape;193;p25"/>
          <p:cNvPicPr preferRelativeResize="0"/>
          <p:nvPr/>
        </p:nvPicPr>
        <p:blipFill>
          <a:blip r:embed="rId7">
            <a:alphaModFix/>
          </a:blip>
          <a:stretch>
            <a:fillRect/>
          </a:stretch>
        </p:blipFill>
        <p:spPr>
          <a:xfrm>
            <a:off x="421720" y="5282675"/>
            <a:ext cx="4359603" cy="1964799"/>
          </a:xfrm>
          <a:prstGeom prst="rect">
            <a:avLst/>
          </a:prstGeom>
          <a:noFill/>
          <a:ln>
            <a:noFill/>
          </a:ln>
        </p:spPr>
      </p:pic>
      <p:pic>
        <p:nvPicPr>
          <p:cNvPr id="194" name="Google Shape;194;p25"/>
          <p:cNvPicPr preferRelativeResize="0"/>
          <p:nvPr/>
        </p:nvPicPr>
        <p:blipFill>
          <a:blip r:embed="rId8">
            <a:alphaModFix/>
          </a:blip>
          <a:stretch>
            <a:fillRect/>
          </a:stretch>
        </p:blipFill>
        <p:spPr>
          <a:xfrm>
            <a:off x="480713" y="2161200"/>
            <a:ext cx="6928973" cy="2652499"/>
          </a:xfrm>
          <a:prstGeom prst="rect">
            <a:avLst/>
          </a:prstGeom>
          <a:noFill/>
          <a:ln>
            <a:noFill/>
          </a:ln>
        </p:spPr>
      </p:pic>
      <p:sp>
        <p:nvSpPr>
          <p:cNvPr id="195" name="Google Shape;195;p25"/>
          <p:cNvSpPr txBox="1"/>
          <p:nvPr/>
        </p:nvSpPr>
        <p:spPr>
          <a:xfrm>
            <a:off x="405450" y="246200"/>
            <a:ext cx="7004100" cy="159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u="sng">
                <a:solidFill>
                  <a:schemeClr val="dk1"/>
                </a:solidFill>
              </a:rPr>
              <a:t>Annual Christmas Drama Production in all </a:t>
            </a:r>
            <a:r>
              <a:rPr b="1" lang="en" sz="2100" u="sng">
                <a:solidFill>
                  <a:schemeClr val="dk1"/>
                </a:solidFill>
              </a:rPr>
              <a:t>its</a:t>
            </a:r>
            <a:r>
              <a:rPr b="1" lang="en" sz="2100" u="sng">
                <a:solidFill>
                  <a:schemeClr val="dk1"/>
                </a:solidFill>
              </a:rPr>
              <a:t> glory!</a:t>
            </a:r>
            <a:r>
              <a:rPr lang="en" sz="2100">
                <a:solidFill>
                  <a:schemeClr val="dk1"/>
                </a:solidFill>
              </a:rPr>
              <a:t> What an amazing show performed by our talented students, and directed by our dedicated teachers.</a:t>
            </a:r>
            <a:endParaRPr sz="2100">
              <a:solidFill>
                <a:schemeClr val="dk1"/>
              </a:solidFill>
            </a:endParaRPr>
          </a:p>
        </p:txBody>
      </p:sp>
      <p:sp>
        <p:nvSpPr>
          <p:cNvPr id="196" name="Google Shape;196;p25"/>
          <p:cNvSpPr/>
          <p:nvPr/>
        </p:nvSpPr>
        <p:spPr>
          <a:xfrm>
            <a:off x="2141850" y="6344350"/>
            <a:ext cx="177000" cy="1518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graphicFrame>
        <p:nvGraphicFramePr>
          <p:cNvPr id="75" name="Google Shape;75;p14"/>
          <p:cNvGraphicFramePr/>
          <p:nvPr/>
        </p:nvGraphicFramePr>
        <p:xfrm>
          <a:off x="81000" y="1028700"/>
          <a:ext cx="3000000" cy="3000000"/>
        </p:xfrm>
        <a:graphic>
          <a:graphicData uri="http://schemas.openxmlformats.org/drawingml/2006/table">
            <a:tbl>
              <a:tblPr>
                <a:noFill/>
                <a:tableStyleId>{EB888868-5E9D-4E40-8860-686ACE5EAFE8}</a:tableStyleId>
              </a:tblPr>
              <a:tblGrid>
                <a:gridCol w="659950"/>
                <a:gridCol w="1221925"/>
                <a:gridCol w="1279075"/>
                <a:gridCol w="1298125"/>
                <a:gridCol w="1336225"/>
                <a:gridCol w="1164775"/>
                <a:gridCol w="640900"/>
              </a:tblGrid>
              <a:tr h="1760225">
                <a:tc>
                  <a:txBody>
                    <a:bodyPr/>
                    <a:lstStyle/>
                    <a:p>
                      <a:pPr indent="0" lvl="0" marL="0" rtl="0" algn="l">
                        <a:spcBef>
                          <a:spcPts val="0"/>
                        </a:spcBef>
                        <a:spcAft>
                          <a:spcPts val="0"/>
                        </a:spcAft>
                        <a:buNone/>
                      </a:pPr>
                      <a:r>
                        <a:t/>
                      </a:r>
                      <a:endParaRPr sz="1200">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1</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sz="1200">
                          <a:solidFill>
                            <a:schemeClr val="dk1"/>
                          </a:solidFill>
                          <a:highlight>
                            <a:schemeClr val="lt1"/>
                          </a:highlight>
                        </a:rPr>
                        <a:t>2 </a:t>
                      </a:r>
                      <a:endParaRPr sz="1200">
                        <a:solidFill>
                          <a:schemeClr val="dk1"/>
                        </a:solidFill>
                        <a:highlight>
                          <a:schemeClr val="lt1"/>
                        </a:highlight>
                      </a:endParaRPr>
                    </a:p>
                    <a:p>
                      <a:pPr indent="0" lvl="0" marL="0" rtl="0" algn="ctr">
                        <a:spcBef>
                          <a:spcPts val="0"/>
                        </a:spcBef>
                        <a:spcAft>
                          <a:spcPts val="0"/>
                        </a:spcAft>
                        <a:buNone/>
                      </a:pPr>
                      <a:r>
                        <a:t/>
                      </a:r>
                      <a:endParaRPr sz="1200">
                        <a:solidFill>
                          <a:srgbClr val="FF0000"/>
                        </a:solidFill>
                        <a:highlight>
                          <a:schemeClr val="lt1"/>
                        </a:highlight>
                      </a:endParaRPr>
                    </a:p>
                    <a:p>
                      <a:pPr indent="0" lvl="0" marL="0" rtl="0" algn="ctr">
                        <a:spcBef>
                          <a:spcPts val="0"/>
                        </a:spcBef>
                        <a:spcAft>
                          <a:spcPts val="0"/>
                        </a:spcAft>
                        <a:buNone/>
                      </a:pPr>
                      <a:r>
                        <a:t/>
                      </a:r>
                      <a:endParaRPr sz="1200">
                        <a:solidFill>
                          <a:srgbClr val="FF0000"/>
                        </a:solidFill>
                        <a:highlight>
                          <a:schemeClr val="lt1"/>
                        </a:highlight>
                      </a:endParaRPr>
                    </a:p>
                    <a:p>
                      <a:pPr indent="0" lvl="0" marL="0" rtl="0" algn="ctr">
                        <a:spcBef>
                          <a:spcPts val="0"/>
                        </a:spcBef>
                        <a:spcAft>
                          <a:spcPts val="0"/>
                        </a:spcAft>
                        <a:buNone/>
                      </a:pPr>
                      <a:r>
                        <a:t/>
                      </a:r>
                      <a:endParaRPr sz="1200">
                        <a:solidFill>
                          <a:srgbClr val="FF0000"/>
                        </a:solidFill>
                        <a:highlight>
                          <a:schemeClr val="lt1"/>
                        </a:highlight>
                      </a:endParaRPr>
                    </a:p>
                    <a:p>
                      <a:pPr indent="0" lvl="0" marL="0" rtl="0" algn="ctr">
                        <a:spcBef>
                          <a:spcPts val="0"/>
                        </a:spcBef>
                        <a:spcAft>
                          <a:spcPts val="0"/>
                        </a:spcAft>
                        <a:buNone/>
                      </a:pPr>
                      <a:r>
                        <a:t/>
                      </a:r>
                      <a:endParaRPr sz="1200">
                        <a:solidFill>
                          <a:srgbClr val="FF0000"/>
                        </a:solidFill>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3</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l">
                        <a:spcBef>
                          <a:spcPts val="0"/>
                        </a:spcBef>
                        <a:spcAft>
                          <a:spcPts val="0"/>
                        </a:spcAft>
                        <a:buNone/>
                      </a:pPr>
                      <a:r>
                        <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4</a:t>
                      </a:r>
                      <a:endParaRPr>
                        <a:highlight>
                          <a:schemeClr val="lt1"/>
                        </a:highlight>
                      </a:endParaRPr>
                    </a:p>
                    <a:p>
                      <a:pPr indent="0" lvl="0" marL="0" rtl="0" algn="ctr">
                        <a:spcBef>
                          <a:spcPts val="0"/>
                        </a:spcBef>
                        <a:spcAft>
                          <a:spcPts val="0"/>
                        </a:spcAft>
                        <a:buNone/>
                      </a:pPr>
                      <a:r>
                        <a:t/>
                      </a:r>
                      <a:endParaRPr sz="1200">
                        <a:highlight>
                          <a:schemeClr val="lt1"/>
                        </a:highlight>
                      </a:endParaRPr>
                    </a:p>
                    <a:p>
                      <a:pPr indent="0" lvl="0" marL="0" rtl="0" algn="ctr">
                        <a:spcBef>
                          <a:spcPts val="0"/>
                        </a:spcBef>
                        <a:spcAft>
                          <a:spcPts val="0"/>
                        </a:spcAft>
                        <a:buNone/>
                      </a:pPr>
                      <a:r>
                        <a:t/>
                      </a:r>
                      <a:endParaRPr sz="1200">
                        <a:highlight>
                          <a:schemeClr val="lt1"/>
                        </a:highlight>
                      </a:endParaRPr>
                    </a:p>
                    <a:p>
                      <a:pPr indent="0" lvl="0" marL="0" rtl="0" algn="ctr">
                        <a:spcBef>
                          <a:spcPts val="0"/>
                        </a:spcBef>
                        <a:spcAft>
                          <a:spcPts val="0"/>
                        </a:spcAft>
                        <a:buNone/>
                      </a:pPr>
                      <a:r>
                        <a:t/>
                      </a:r>
                      <a:endParaRPr sz="1200">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5</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l">
                        <a:spcBef>
                          <a:spcPts val="0"/>
                        </a:spcBef>
                        <a:spcAft>
                          <a:spcPts val="0"/>
                        </a:spcAft>
                        <a:buNone/>
                      </a:pPr>
                      <a:r>
                        <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6</a:t>
                      </a:r>
                      <a:endParaRPr>
                        <a:highlight>
                          <a:schemeClr val="lt1"/>
                        </a:highlight>
                      </a:endParaRPr>
                    </a:p>
                  </a:txBody>
                  <a:tcPr marT="91425" marB="91425" marR="91425" marL="91425"/>
                </a:tc>
              </a:tr>
              <a:tr h="1760225">
                <a:tc>
                  <a:txBody>
                    <a:bodyPr/>
                    <a:lstStyle/>
                    <a:p>
                      <a:pPr indent="0" lvl="0" marL="0" rtl="0" algn="l">
                        <a:spcBef>
                          <a:spcPts val="0"/>
                        </a:spcBef>
                        <a:spcAft>
                          <a:spcPts val="0"/>
                        </a:spcAft>
                        <a:buNone/>
                      </a:pPr>
                      <a:r>
                        <a:rPr lang="en">
                          <a:highlight>
                            <a:schemeClr val="lt1"/>
                          </a:highlight>
                        </a:rPr>
                        <a:t>7</a:t>
                      </a:r>
                      <a:endParaRPr>
                        <a:highlight>
                          <a:schemeClr val="lt1"/>
                        </a:highlight>
                      </a:endParaRPr>
                    </a:p>
                    <a:p>
                      <a:pPr indent="0" lvl="0" marL="0" rtl="0" algn="l">
                        <a:spcBef>
                          <a:spcPts val="0"/>
                        </a:spcBef>
                        <a:spcAft>
                          <a:spcPts val="0"/>
                        </a:spcAft>
                        <a:buNone/>
                      </a:pPr>
                      <a:r>
                        <a:t/>
                      </a:r>
                      <a:endParaRPr b="1" sz="900">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8</a:t>
                      </a:r>
                      <a:endParaRPr>
                        <a:highlight>
                          <a:schemeClr val="lt1"/>
                        </a:highlight>
                      </a:endParaRPr>
                    </a:p>
                    <a:p>
                      <a:pPr indent="0" lvl="0" marL="0" rtl="0" algn="l">
                        <a:spcBef>
                          <a:spcPts val="0"/>
                        </a:spcBef>
                        <a:spcAft>
                          <a:spcPts val="0"/>
                        </a:spcAft>
                        <a:buNone/>
                      </a:pPr>
                      <a:r>
                        <a:t/>
                      </a:r>
                      <a:endParaRPr sz="1000">
                        <a:highlight>
                          <a:schemeClr val="lt1"/>
                        </a:highlight>
                      </a:endParaRPr>
                    </a:p>
                    <a:p>
                      <a:pPr indent="0" lvl="0" marL="0" rtl="0" algn="l">
                        <a:spcBef>
                          <a:spcPts val="0"/>
                        </a:spcBef>
                        <a:spcAft>
                          <a:spcPts val="0"/>
                        </a:spcAft>
                        <a:buNone/>
                      </a:pPr>
                      <a:r>
                        <a:t/>
                      </a:r>
                      <a:endParaRPr sz="1200">
                        <a:highlight>
                          <a:schemeClr val="lt1"/>
                        </a:highlight>
                      </a:endParaRPr>
                    </a:p>
                    <a:p>
                      <a:pPr indent="0" lvl="0" marL="0" rtl="0" algn="ctr">
                        <a:spcBef>
                          <a:spcPts val="0"/>
                        </a:spcBef>
                        <a:spcAft>
                          <a:spcPts val="0"/>
                        </a:spcAft>
                        <a:buNone/>
                      </a:pPr>
                      <a:r>
                        <a:rPr lang="en" sz="1100">
                          <a:solidFill>
                            <a:schemeClr val="dk1"/>
                          </a:solidFill>
                          <a:highlight>
                            <a:schemeClr val="lt1"/>
                          </a:highlight>
                        </a:rPr>
                        <a:t>First day back at school </a:t>
                      </a:r>
                      <a:endParaRPr sz="1100">
                        <a:solidFill>
                          <a:schemeClr val="dk1"/>
                        </a:solidFill>
                        <a:highlight>
                          <a:schemeClr val="lt1"/>
                        </a:highlight>
                      </a:endParaRPr>
                    </a:p>
                    <a:p>
                      <a:pPr indent="0" lvl="0" marL="0" rtl="0" algn="ctr">
                        <a:spcBef>
                          <a:spcPts val="0"/>
                        </a:spcBef>
                        <a:spcAft>
                          <a:spcPts val="0"/>
                        </a:spcAft>
                        <a:buClr>
                          <a:schemeClr val="dk1"/>
                        </a:buClr>
                        <a:buSzPts val="1100"/>
                        <a:buFont typeface="Arial"/>
                        <a:buNone/>
                      </a:pPr>
                      <a:r>
                        <a:t/>
                      </a:r>
                      <a:endParaRPr sz="1200">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9</a:t>
                      </a:r>
                      <a:endParaRPr>
                        <a:highlight>
                          <a:schemeClr val="lt1"/>
                        </a:highlight>
                      </a:endParaRPr>
                    </a:p>
                    <a:p>
                      <a:pPr indent="0" lvl="0" marL="0" rtl="0" algn="l">
                        <a:spcBef>
                          <a:spcPts val="0"/>
                        </a:spcBef>
                        <a:spcAft>
                          <a:spcPts val="0"/>
                        </a:spcAft>
                        <a:buNone/>
                      </a:pPr>
                      <a:r>
                        <a:t/>
                      </a:r>
                      <a:endParaRPr sz="1300">
                        <a:highlight>
                          <a:schemeClr val="lt1"/>
                        </a:highlight>
                      </a:endParaRPr>
                    </a:p>
                    <a:p>
                      <a:pPr indent="0" lvl="0" marL="0" rtl="0" algn="l">
                        <a:spcBef>
                          <a:spcPts val="0"/>
                        </a:spcBef>
                        <a:spcAft>
                          <a:spcPts val="0"/>
                        </a:spcAft>
                        <a:buNone/>
                      </a:pPr>
                      <a:r>
                        <a:rPr lang="en" sz="1300">
                          <a:highlight>
                            <a:schemeClr val="lt1"/>
                          </a:highlight>
                        </a:rPr>
                        <a:t>Hot Lunch Day </a:t>
                      </a:r>
                      <a:endParaRPr sz="1300">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10</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ctr">
                        <a:spcBef>
                          <a:spcPts val="0"/>
                        </a:spcBef>
                        <a:spcAft>
                          <a:spcPts val="0"/>
                        </a:spcAft>
                        <a:buClr>
                          <a:schemeClr val="dk1"/>
                        </a:buClr>
                        <a:buSzPts val="1100"/>
                        <a:buFont typeface="Arial"/>
                        <a:buNone/>
                      </a:pPr>
                      <a:r>
                        <a:t/>
                      </a:r>
                      <a:endParaRPr sz="1100">
                        <a:solidFill>
                          <a:srgbClr val="FF0000"/>
                        </a:solidFill>
                        <a:highlight>
                          <a:schemeClr val="lt1"/>
                        </a:highlight>
                      </a:endParaRPr>
                    </a:p>
                    <a:p>
                      <a:pPr indent="0" lvl="0" marL="0" rtl="0" algn="ctr">
                        <a:spcBef>
                          <a:spcPts val="0"/>
                        </a:spcBef>
                        <a:spcAft>
                          <a:spcPts val="0"/>
                        </a:spcAft>
                        <a:buNone/>
                      </a:pPr>
                      <a:r>
                        <a:t/>
                      </a:r>
                      <a:endParaRPr sz="1200">
                        <a:solidFill>
                          <a:schemeClr val="dk1"/>
                        </a:solidFill>
                        <a:highlight>
                          <a:schemeClr val="lt1"/>
                        </a:highlight>
                      </a:endParaRPr>
                    </a:p>
                    <a:p>
                      <a:pPr indent="0" lvl="0" marL="0" rtl="0" algn="l">
                        <a:spcBef>
                          <a:spcPts val="0"/>
                        </a:spcBef>
                        <a:spcAft>
                          <a:spcPts val="0"/>
                        </a:spcAft>
                        <a:buNone/>
                      </a:pPr>
                      <a:r>
                        <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11</a:t>
                      </a:r>
                      <a:endParaRPr>
                        <a:highlight>
                          <a:schemeClr val="lt1"/>
                        </a:highlight>
                      </a:endParaRPr>
                    </a:p>
                    <a:p>
                      <a:pPr indent="0" lvl="0" marL="0" rtl="0" algn="ctr">
                        <a:spcBef>
                          <a:spcPts val="0"/>
                        </a:spcBef>
                        <a:spcAft>
                          <a:spcPts val="0"/>
                        </a:spcAft>
                        <a:buNone/>
                      </a:pPr>
                      <a:r>
                        <a:t/>
                      </a:r>
                      <a:endParaRPr>
                        <a:highlight>
                          <a:schemeClr val="lt1"/>
                        </a:highlight>
                      </a:endParaRPr>
                    </a:p>
                    <a:p>
                      <a:pPr indent="0" lvl="0" marL="0" rtl="0" algn="ctr">
                        <a:spcBef>
                          <a:spcPts val="0"/>
                        </a:spcBef>
                        <a:spcAft>
                          <a:spcPts val="0"/>
                        </a:spcAft>
                        <a:buNone/>
                      </a:pPr>
                      <a:r>
                        <a:rPr lang="en">
                          <a:highlight>
                            <a:schemeClr val="lt1"/>
                          </a:highlight>
                        </a:rPr>
                        <a:t>PAC meeting 3:30 @ School</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sz="1100">
                          <a:highlight>
                            <a:schemeClr val="lt1"/>
                          </a:highlight>
                        </a:rPr>
                        <a:t>12</a:t>
                      </a:r>
                      <a:endParaRPr sz="1100">
                        <a:highlight>
                          <a:schemeClr val="lt1"/>
                        </a:highlight>
                      </a:endParaRPr>
                    </a:p>
                    <a:p>
                      <a:pPr indent="0" lvl="0" marL="0" rtl="0" algn="ctr">
                        <a:spcBef>
                          <a:spcPts val="0"/>
                        </a:spcBef>
                        <a:spcAft>
                          <a:spcPts val="0"/>
                        </a:spcAft>
                        <a:buNone/>
                      </a:pPr>
                      <a:r>
                        <a:rPr lang="en">
                          <a:solidFill>
                            <a:srgbClr val="CC0000"/>
                          </a:solidFill>
                          <a:highlight>
                            <a:schemeClr val="lt1"/>
                          </a:highlight>
                        </a:rPr>
                        <a:t>RED DAY SCHOOL CLOSED DUE TO WEATHER</a:t>
                      </a:r>
                      <a:endParaRPr>
                        <a:solidFill>
                          <a:srgbClr val="CC0000"/>
                        </a:solidFill>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13</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l">
                        <a:spcBef>
                          <a:spcPts val="0"/>
                        </a:spcBef>
                        <a:spcAft>
                          <a:spcPts val="0"/>
                        </a:spcAft>
                        <a:buNone/>
                      </a:pPr>
                      <a:r>
                        <a:t/>
                      </a:r>
                      <a:endParaRPr>
                        <a:highlight>
                          <a:schemeClr val="lt1"/>
                        </a:highlight>
                      </a:endParaRPr>
                    </a:p>
                  </a:txBody>
                  <a:tcPr marT="91425" marB="91425" marR="91425" marL="91425"/>
                </a:tc>
              </a:tr>
              <a:tr h="1760225">
                <a:tc>
                  <a:txBody>
                    <a:bodyPr/>
                    <a:lstStyle/>
                    <a:p>
                      <a:pPr indent="0" lvl="0" marL="0" rtl="0" algn="l">
                        <a:spcBef>
                          <a:spcPts val="0"/>
                        </a:spcBef>
                        <a:spcAft>
                          <a:spcPts val="0"/>
                        </a:spcAft>
                        <a:buNone/>
                      </a:pPr>
                      <a:r>
                        <a:rPr lang="en">
                          <a:highlight>
                            <a:schemeClr val="lt1"/>
                          </a:highlight>
                        </a:rPr>
                        <a:t>14</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15</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ctr">
                        <a:spcBef>
                          <a:spcPts val="0"/>
                        </a:spcBef>
                        <a:spcAft>
                          <a:spcPts val="0"/>
                        </a:spcAft>
                        <a:buNone/>
                      </a:pPr>
                      <a:r>
                        <a:rPr lang="en">
                          <a:solidFill>
                            <a:srgbClr val="CC0000"/>
                          </a:solidFill>
                          <a:highlight>
                            <a:schemeClr val="lt1"/>
                          </a:highlight>
                        </a:rPr>
                        <a:t>RED DAY SCHOOL CLOSED DUE TO WEATHER </a:t>
                      </a:r>
                      <a:endParaRPr>
                        <a:solidFill>
                          <a:srgbClr val="CC0000"/>
                        </a:solidFill>
                        <a:highlight>
                          <a:schemeClr val="lt1"/>
                        </a:highlight>
                      </a:endParaRPr>
                    </a:p>
                    <a:p>
                      <a:pPr indent="0" lvl="0" marL="0" rtl="0" algn="l">
                        <a:spcBef>
                          <a:spcPts val="0"/>
                        </a:spcBef>
                        <a:spcAft>
                          <a:spcPts val="0"/>
                        </a:spcAft>
                        <a:buNone/>
                      </a:pPr>
                      <a:r>
                        <a:t/>
                      </a:r>
                      <a:endParaRPr>
                        <a:solidFill>
                          <a:srgbClr val="CC0000"/>
                        </a:solidFill>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16</a:t>
                      </a:r>
                      <a:endParaRPr>
                        <a:highlight>
                          <a:schemeClr val="lt1"/>
                        </a:highlight>
                      </a:endParaRPr>
                    </a:p>
                    <a:p>
                      <a:pPr indent="0" lvl="0" marL="0" rtl="0" algn="ctr">
                        <a:spcBef>
                          <a:spcPts val="0"/>
                        </a:spcBef>
                        <a:spcAft>
                          <a:spcPts val="0"/>
                        </a:spcAft>
                        <a:buNone/>
                      </a:pPr>
                      <a:r>
                        <a:t/>
                      </a:r>
                      <a:endParaRPr sz="1000">
                        <a:highlight>
                          <a:schemeClr val="lt1"/>
                        </a:highlight>
                      </a:endParaRPr>
                    </a:p>
                    <a:p>
                      <a:pPr indent="0" lvl="0" marL="0" rtl="0" algn="ctr">
                        <a:spcBef>
                          <a:spcPts val="0"/>
                        </a:spcBef>
                        <a:spcAft>
                          <a:spcPts val="0"/>
                        </a:spcAft>
                        <a:buNone/>
                      </a:pPr>
                      <a:r>
                        <a:t/>
                      </a:r>
                      <a:endParaRPr sz="1000">
                        <a:solidFill>
                          <a:schemeClr val="dk1"/>
                        </a:solidFill>
                        <a:highlight>
                          <a:schemeClr val="lt1"/>
                        </a:highlight>
                      </a:endParaRPr>
                    </a:p>
                    <a:p>
                      <a:pPr indent="0" lvl="0" marL="0" rtl="0" algn="ctr">
                        <a:spcBef>
                          <a:spcPts val="0"/>
                        </a:spcBef>
                        <a:spcAft>
                          <a:spcPts val="0"/>
                        </a:spcAft>
                        <a:buClr>
                          <a:schemeClr val="dk1"/>
                        </a:buClr>
                        <a:buSzPts val="1100"/>
                        <a:buFont typeface="Arial"/>
                        <a:buNone/>
                      </a:pPr>
                      <a:r>
                        <a:t/>
                      </a:r>
                      <a:endParaRPr sz="1100">
                        <a:solidFill>
                          <a:schemeClr val="dk1"/>
                        </a:solidFill>
                        <a:highlight>
                          <a:schemeClr val="lt1"/>
                        </a:highlight>
                      </a:endParaRPr>
                    </a:p>
                    <a:p>
                      <a:pPr indent="0" lvl="0" marL="0" rtl="0" algn="ctr">
                        <a:spcBef>
                          <a:spcPts val="0"/>
                        </a:spcBef>
                        <a:spcAft>
                          <a:spcPts val="0"/>
                        </a:spcAft>
                        <a:buNone/>
                      </a:pPr>
                      <a:r>
                        <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17</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ctr">
                        <a:spcBef>
                          <a:spcPts val="0"/>
                        </a:spcBef>
                        <a:spcAft>
                          <a:spcPts val="0"/>
                        </a:spcAft>
                        <a:buClr>
                          <a:schemeClr val="dk1"/>
                        </a:buClr>
                        <a:buSzPts val="1100"/>
                        <a:buFont typeface="Arial"/>
                        <a:buNone/>
                      </a:pPr>
                      <a:r>
                        <a:rPr b="1" lang="en" sz="1100">
                          <a:solidFill>
                            <a:srgbClr val="FF0000"/>
                          </a:solidFill>
                          <a:highlight>
                            <a:schemeClr val="lt1"/>
                          </a:highlight>
                        </a:rPr>
                        <a:t>**Boston Pizza orders due**</a:t>
                      </a:r>
                      <a:endParaRPr b="1" sz="1100">
                        <a:solidFill>
                          <a:srgbClr val="FF0000"/>
                        </a:solidFill>
                        <a:highlight>
                          <a:schemeClr val="lt1"/>
                        </a:highlight>
                      </a:endParaRPr>
                    </a:p>
                    <a:p>
                      <a:pPr indent="0" lvl="0" marL="0" rtl="0" algn="ctr">
                        <a:spcBef>
                          <a:spcPts val="0"/>
                        </a:spcBef>
                        <a:spcAft>
                          <a:spcPts val="0"/>
                        </a:spcAft>
                        <a:buNone/>
                      </a:pPr>
                      <a:r>
                        <a:t/>
                      </a:r>
                      <a:endParaRPr sz="1100">
                        <a:solidFill>
                          <a:srgbClr val="FF0000"/>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Gr 5-8 Curling from 1-3pm</a:t>
                      </a:r>
                      <a:endParaRPr sz="1100">
                        <a:solidFill>
                          <a:schemeClr val="dk1"/>
                        </a:solidFill>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18</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ctr">
                        <a:spcBef>
                          <a:spcPts val="0"/>
                        </a:spcBef>
                        <a:spcAft>
                          <a:spcPts val="0"/>
                        </a:spcAft>
                        <a:buClr>
                          <a:schemeClr val="dk1"/>
                        </a:buClr>
                        <a:buSzPts val="1100"/>
                        <a:buFont typeface="Arial"/>
                        <a:buNone/>
                      </a:pPr>
                      <a:r>
                        <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19</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ctr">
                        <a:spcBef>
                          <a:spcPts val="0"/>
                        </a:spcBef>
                        <a:spcAft>
                          <a:spcPts val="0"/>
                        </a:spcAft>
                        <a:buClr>
                          <a:schemeClr val="dk1"/>
                        </a:buClr>
                        <a:buSzPts val="1100"/>
                        <a:buFont typeface="Arial"/>
                        <a:buNone/>
                      </a:pPr>
                      <a:r>
                        <a:t/>
                      </a:r>
                      <a:endParaRPr>
                        <a:solidFill>
                          <a:schemeClr val="dk1"/>
                        </a:solidFill>
                        <a:highlight>
                          <a:schemeClr val="lt1"/>
                        </a:highlight>
                      </a:endParaRPr>
                    </a:p>
                    <a:p>
                      <a:pPr indent="0" lvl="0" marL="0" rtl="0" algn="ctr">
                        <a:spcBef>
                          <a:spcPts val="0"/>
                        </a:spcBef>
                        <a:spcAft>
                          <a:spcPts val="0"/>
                        </a:spcAft>
                        <a:buNone/>
                      </a:pPr>
                      <a:r>
                        <a:rPr lang="en">
                          <a:solidFill>
                            <a:schemeClr val="dk1"/>
                          </a:solidFill>
                          <a:highlight>
                            <a:schemeClr val="lt1"/>
                          </a:highlight>
                        </a:rPr>
                        <a:t>Foodtastic Friday</a:t>
                      </a:r>
                      <a:endParaRPr>
                        <a:solidFill>
                          <a:schemeClr val="dk1"/>
                        </a:solidFill>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20</a:t>
                      </a:r>
                      <a:endParaRPr>
                        <a:highlight>
                          <a:schemeClr val="lt1"/>
                        </a:highlight>
                      </a:endParaRPr>
                    </a:p>
                  </a:txBody>
                  <a:tcPr marT="91425" marB="91425" marR="91425" marL="91425"/>
                </a:tc>
              </a:tr>
              <a:tr h="1760225">
                <a:tc>
                  <a:txBody>
                    <a:bodyPr/>
                    <a:lstStyle/>
                    <a:p>
                      <a:pPr indent="0" lvl="0" marL="0" rtl="0" algn="l">
                        <a:spcBef>
                          <a:spcPts val="0"/>
                        </a:spcBef>
                        <a:spcAft>
                          <a:spcPts val="0"/>
                        </a:spcAft>
                        <a:buNone/>
                      </a:pPr>
                      <a:r>
                        <a:rPr lang="en">
                          <a:highlight>
                            <a:schemeClr val="lt1"/>
                          </a:highlight>
                        </a:rPr>
                        <a:t>21</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22</a:t>
                      </a:r>
                      <a:endParaRPr>
                        <a:highlight>
                          <a:schemeClr val="lt1"/>
                        </a:highlight>
                      </a:endParaRPr>
                    </a:p>
                    <a:p>
                      <a:pPr indent="0" lvl="0" marL="0" rtl="0" algn="l">
                        <a:spcBef>
                          <a:spcPts val="0"/>
                        </a:spcBef>
                        <a:spcAft>
                          <a:spcPts val="0"/>
                        </a:spcAft>
                        <a:buNone/>
                      </a:pPr>
                      <a:r>
                        <a:t/>
                      </a:r>
                      <a:endParaRPr sz="1200">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rPr lang="en" sz="1200">
                          <a:solidFill>
                            <a:schemeClr val="accent1"/>
                          </a:solidFill>
                          <a:highlight>
                            <a:schemeClr val="lt1"/>
                          </a:highlight>
                        </a:rPr>
                        <a:t>Kinder Monday</a:t>
                      </a:r>
                      <a:endParaRPr sz="1200">
                        <a:solidFill>
                          <a:schemeClr val="accent1"/>
                        </a:solidFill>
                        <a:highlight>
                          <a:schemeClr val="lt1"/>
                        </a:highlight>
                      </a:endParaRPr>
                    </a:p>
                    <a:p>
                      <a:pPr indent="0" lvl="0" marL="0" rtl="0" algn="l">
                        <a:spcBef>
                          <a:spcPts val="0"/>
                        </a:spcBef>
                        <a:spcAft>
                          <a:spcPts val="0"/>
                        </a:spcAft>
                        <a:buClr>
                          <a:schemeClr val="dk1"/>
                        </a:buClr>
                        <a:buSzPts val="1100"/>
                        <a:buFont typeface="Arial"/>
                        <a:buNone/>
                      </a:pPr>
                      <a:r>
                        <a:t/>
                      </a:r>
                      <a:endParaRPr sz="1200">
                        <a:solidFill>
                          <a:schemeClr val="accent1"/>
                        </a:solidFill>
                        <a:highlight>
                          <a:schemeClr val="lt1"/>
                        </a:highlight>
                      </a:endParaRPr>
                    </a:p>
                    <a:p>
                      <a:pPr indent="0" lvl="0" marL="0" rtl="0" algn="ctr">
                        <a:spcBef>
                          <a:spcPts val="0"/>
                        </a:spcBef>
                        <a:spcAft>
                          <a:spcPts val="0"/>
                        </a:spcAft>
                        <a:buClr>
                          <a:schemeClr val="dk1"/>
                        </a:buClr>
                        <a:buSzPts val="1100"/>
                        <a:buFont typeface="Arial"/>
                        <a:buNone/>
                      </a:pPr>
                      <a:r>
                        <a:rPr lang="en">
                          <a:solidFill>
                            <a:schemeClr val="dk1"/>
                          </a:solidFill>
                          <a:highlight>
                            <a:schemeClr val="lt1"/>
                          </a:highlight>
                        </a:rPr>
                        <a:t>Pj Day</a:t>
                      </a:r>
                      <a:r>
                        <a:rPr lang="en" sz="1200">
                          <a:solidFill>
                            <a:schemeClr val="dk1"/>
                          </a:solidFill>
                          <a:highlight>
                            <a:schemeClr val="lt1"/>
                          </a:highlight>
                        </a:rPr>
                        <a:t> </a:t>
                      </a:r>
                      <a:endParaRPr sz="1200">
                        <a:solidFill>
                          <a:schemeClr val="dk1"/>
                        </a:solidFill>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23</a:t>
                      </a:r>
                      <a:endParaRPr>
                        <a:highlight>
                          <a:schemeClr val="lt1"/>
                        </a:highlight>
                      </a:endParaRPr>
                    </a:p>
                    <a:p>
                      <a:pPr indent="0" lvl="0" marL="0" rtl="0" algn="ctr">
                        <a:spcBef>
                          <a:spcPts val="0"/>
                        </a:spcBef>
                        <a:spcAft>
                          <a:spcPts val="0"/>
                        </a:spcAft>
                        <a:buNone/>
                      </a:pPr>
                      <a:r>
                        <a:t/>
                      </a:r>
                      <a:endParaRPr sz="1200">
                        <a:highlight>
                          <a:schemeClr val="lt1"/>
                        </a:highlight>
                      </a:endParaRPr>
                    </a:p>
                    <a:p>
                      <a:pPr indent="0" lvl="0" marL="0" rtl="0" algn="ctr">
                        <a:spcBef>
                          <a:spcPts val="0"/>
                        </a:spcBef>
                        <a:spcAft>
                          <a:spcPts val="0"/>
                        </a:spcAft>
                        <a:buClr>
                          <a:schemeClr val="dk1"/>
                        </a:buClr>
                        <a:buSzPts val="1100"/>
                        <a:buFont typeface="Arial"/>
                        <a:buNone/>
                      </a:pPr>
                      <a:r>
                        <a:rPr lang="en" sz="1200">
                          <a:solidFill>
                            <a:schemeClr val="dk1"/>
                          </a:solidFill>
                          <a:highlight>
                            <a:schemeClr val="lt1"/>
                          </a:highlight>
                        </a:rPr>
                        <a:t>Boston Pizza</a:t>
                      </a:r>
                      <a:endParaRPr sz="1200">
                        <a:solidFill>
                          <a:schemeClr val="dk1"/>
                        </a:solidFill>
                        <a:highlight>
                          <a:schemeClr val="lt1"/>
                        </a:highlight>
                      </a:endParaRPr>
                    </a:p>
                    <a:p>
                      <a:pPr indent="0" lvl="0" marL="0" rtl="0" algn="ctr">
                        <a:spcBef>
                          <a:spcPts val="0"/>
                        </a:spcBef>
                        <a:spcAft>
                          <a:spcPts val="0"/>
                        </a:spcAft>
                        <a:buClr>
                          <a:schemeClr val="dk1"/>
                        </a:buClr>
                        <a:buSzPts val="1100"/>
                        <a:buFont typeface="Arial"/>
                        <a:buNone/>
                      </a:pPr>
                      <a:r>
                        <a:rPr lang="en" sz="1200">
                          <a:solidFill>
                            <a:schemeClr val="dk1"/>
                          </a:solidFill>
                          <a:highlight>
                            <a:schemeClr val="lt1"/>
                          </a:highlight>
                        </a:rPr>
                        <a:t>Hot Lunch</a:t>
                      </a:r>
                      <a:r>
                        <a:rPr lang="en" sz="1300">
                          <a:solidFill>
                            <a:schemeClr val="dk1"/>
                          </a:solidFill>
                          <a:highlight>
                            <a:schemeClr val="lt1"/>
                          </a:highlight>
                        </a:rPr>
                        <a:t> </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24</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ctr">
                        <a:spcBef>
                          <a:spcPts val="0"/>
                        </a:spcBef>
                        <a:spcAft>
                          <a:spcPts val="0"/>
                        </a:spcAft>
                        <a:buNone/>
                      </a:pPr>
                      <a:r>
                        <a:rPr lang="en">
                          <a:highlight>
                            <a:schemeClr val="lt1"/>
                          </a:highlight>
                        </a:rPr>
                        <a:t>Gr 5-8 curling from 1-3pm</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25</a:t>
                      </a:r>
                      <a:endParaRPr>
                        <a:highlight>
                          <a:schemeClr val="lt1"/>
                        </a:highlight>
                      </a:endParaRPr>
                    </a:p>
                    <a:p>
                      <a:pPr indent="0" lvl="0" marL="0" rtl="0" algn="ctr">
                        <a:spcBef>
                          <a:spcPts val="0"/>
                        </a:spcBef>
                        <a:spcAft>
                          <a:spcPts val="0"/>
                        </a:spcAft>
                        <a:buNone/>
                      </a:pPr>
                      <a:r>
                        <a:t/>
                      </a:r>
                      <a:endParaRPr sz="1200">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26</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l">
                        <a:spcBef>
                          <a:spcPts val="0"/>
                        </a:spcBef>
                        <a:spcAft>
                          <a:spcPts val="0"/>
                        </a:spcAft>
                        <a:buNone/>
                      </a:pPr>
                      <a:r>
                        <a:rPr b="1" lang="en">
                          <a:solidFill>
                            <a:srgbClr val="1155CC"/>
                          </a:solidFill>
                          <a:highlight>
                            <a:schemeClr val="lt1"/>
                          </a:highlight>
                        </a:rPr>
                        <a:t>**</a:t>
                      </a:r>
                      <a:r>
                        <a:rPr b="1" lang="en">
                          <a:solidFill>
                            <a:srgbClr val="1155CC"/>
                          </a:solidFill>
                          <a:highlight>
                            <a:schemeClr val="lt1"/>
                          </a:highlight>
                        </a:rPr>
                        <a:t>Donut order forms due with payment **</a:t>
                      </a:r>
                      <a:endParaRPr b="1">
                        <a:solidFill>
                          <a:srgbClr val="1155CC"/>
                        </a:solidFill>
                        <a:highlight>
                          <a:schemeClr val="lt1"/>
                        </a:highlight>
                      </a:endParaRPr>
                    </a:p>
                    <a:p>
                      <a:pPr indent="0" lvl="0" marL="0" rtl="0" algn="l">
                        <a:spcBef>
                          <a:spcPts val="0"/>
                        </a:spcBef>
                        <a:spcAft>
                          <a:spcPts val="0"/>
                        </a:spcAft>
                        <a:buNone/>
                      </a:pPr>
                      <a:r>
                        <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27</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l">
                        <a:spcBef>
                          <a:spcPts val="0"/>
                        </a:spcBef>
                        <a:spcAft>
                          <a:spcPts val="0"/>
                        </a:spcAft>
                        <a:buNone/>
                      </a:pPr>
                      <a:r>
                        <a:t/>
                      </a:r>
                      <a:endParaRPr>
                        <a:highlight>
                          <a:schemeClr val="lt1"/>
                        </a:highlight>
                      </a:endParaRPr>
                    </a:p>
                  </a:txBody>
                  <a:tcPr marT="91425" marB="91425" marR="91425" marL="91425"/>
                </a:tc>
              </a:tr>
              <a:tr h="1760225">
                <a:tc>
                  <a:txBody>
                    <a:bodyPr/>
                    <a:lstStyle/>
                    <a:p>
                      <a:pPr indent="0" lvl="0" marL="0" rtl="0" algn="l">
                        <a:spcBef>
                          <a:spcPts val="0"/>
                        </a:spcBef>
                        <a:spcAft>
                          <a:spcPts val="0"/>
                        </a:spcAft>
                        <a:buNone/>
                      </a:pPr>
                      <a:r>
                        <a:rPr lang="en">
                          <a:highlight>
                            <a:schemeClr val="lt1"/>
                          </a:highlight>
                        </a:rPr>
                        <a:t>28</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29</a:t>
                      </a:r>
                      <a:endParaRPr>
                        <a:highlight>
                          <a:schemeClr val="lt1"/>
                        </a:highlight>
                      </a:endParaRPr>
                    </a:p>
                    <a:p>
                      <a:pPr indent="0" lvl="0" marL="0" rtl="0" algn="ctr">
                        <a:spcBef>
                          <a:spcPts val="0"/>
                        </a:spcBef>
                        <a:spcAft>
                          <a:spcPts val="0"/>
                        </a:spcAft>
                        <a:buNone/>
                      </a:pPr>
                      <a:r>
                        <a:t/>
                      </a:r>
                      <a:endParaRPr>
                        <a:highlight>
                          <a:schemeClr val="lt1"/>
                        </a:highlight>
                      </a:endParaRPr>
                    </a:p>
                    <a:p>
                      <a:pPr indent="0" lvl="0" marL="0" rtl="0" algn="ctr">
                        <a:spcBef>
                          <a:spcPts val="0"/>
                        </a:spcBef>
                        <a:spcAft>
                          <a:spcPts val="0"/>
                        </a:spcAft>
                        <a:buNone/>
                      </a:pPr>
                      <a:r>
                        <a:rPr lang="en">
                          <a:highlight>
                            <a:schemeClr val="lt1"/>
                          </a:highlight>
                        </a:rPr>
                        <a:t>Pj day</a:t>
                      </a:r>
                      <a:r>
                        <a:rPr lang="en">
                          <a:highlight>
                            <a:srgbClr val="6AA84F"/>
                          </a:highlight>
                        </a:rPr>
                        <a:t> </a:t>
                      </a:r>
                      <a:r>
                        <a:rPr lang="en">
                          <a:highlight>
                            <a:srgbClr val="6AA84F"/>
                          </a:highlight>
                        </a:rPr>
                        <a:t> </a:t>
                      </a:r>
                      <a:endParaRPr>
                        <a:highlight>
                          <a:srgbClr val="6AA84F"/>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30</a:t>
                      </a:r>
                      <a:endParaRPr>
                        <a:highlight>
                          <a:schemeClr val="lt1"/>
                        </a:highlight>
                      </a:endParaRPr>
                    </a:p>
                    <a:p>
                      <a:pPr indent="0" lvl="0" marL="0" rtl="0" algn="l">
                        <a:spcBef>
                          <a:spcPts val="0"/>
                        </a:spcBef>
                        <a:spcAft>
                          <a:spcPts val="0"/>
                        </a:spcAft>
                        <a:buNone/>
                      </a:pPr>
                      <a:r>
                        <a:t/>
                      </a:r>
                      <a:endParaRPr>
                        <a:highlight>
                          <a:srgbClr val="6AA84F"/>
                        </a:highlight>
                      </a:endParaRPr>
                    </a:p>
                    <a:p>
                      <a:pPr indent="0" lvl="0" marL="0" rtl="0" algn="ctr">
                        <a:spcBef>
                          <a:spcPts val="0"/>
                        </a:spcBef>
                        <a:spcAft>
                          <a:spcPts val="0"/>
                        </a:spcAft>
                        <a:buNone/>
                      </a:pPr>
                      <a:r>
                        <a:rPr b="1" lang="en">
                          <a:highlight>
                            <a:schemeClr val="lt1"/>
                          </a:highlight>
                        </a:rPr>
                        <a:t>Donut Day</a:t>
                      </a:r>
                      <a:endParaRPr b="1">
                        <a:highlight>
                          <a:schemeClr val="lt1"/>
                        </a:highlight>
                      </a:endParaRPr>
                    </a:p>
                    <a:p>
                      <a:pPr indent="0" lvl="0" marL="0" rtl="0" algn="ctr">
                        <a:spcBef>
                          <a:spcPts val="0"/>
                        </a:spcBef>
                        <a:spcAft>
                          <a:spcPts val="0"/>
                        </a:spcAft>
                        <a:buNone/>
                      </a:pPr>
                      <a:r>
                        <a:t/>
                      </a:r>
                      <a:endParaRPr b="1">
                        <a:highlight>
                          <a:srgbClr val="6AA84F"/>
                        </a:highlight>
                      </a:endParaRPr>
                    </a:p>
                    <a:p>
                      <a:pPr indent="0" lvl="0" marL="0" rtl="0" algn="l">
                        <a:spcBef>
                          <a:spcPts val="0"/>
                        </a:spcBef>
                        <a:spcAft>
                          <a:spcPts val="0"/>
                        </a:spcAft>
                        <a:buNone/>
                      </a:pPr>
                      <a:r>
                        <a:t/>
                      </a:r>
                      <a:endParaRPr>
                        <a:highlight>
                          <a:srgbClr val="6AA84F"/>
                        </a:highlight>
                      </a:endParaRPr>
                    </a:p>
                    <a:p>
                      <a:pPr indent="0" lvl="0" marL="0" rtl="0" algn="l">
                        <a:spcBef>
                          <a:spcPts val="0"/>
                        </a:spcBef>
                        <a:spcAft>
                          <a:spcPts val="0"/>
                        </a:spcAft>
                        <a:buNone/>
                      </a:pPr>
                      <a:r>
                        <a:t/>
                      </a:r>
                      <a:endParaRPr>
                        <a:highlight>
                          <a:srgbClr val="6AA84F"/>
                        </a:highlight>
                      </a:endParaRPr>
                    </a:p>
                    <a:p>
                      <a:pPr indent="0" lvl="0" marL="0" rtl="0" algn="ctr">
                        <a:spcBef>
                          <a:spcPts val="0"/>
                        </a:spcBef>
                        <a:spcAft>
                          <a:spcPts val="0"/>
                        </a:spcAft>
                        <a:buClr>
                          <a:schemeClr val="dk1"/>
                        </a:buClr>
                        <a:buSzPts val="1100"/>
                        <a:buFont typeface="Arial"/>
                        <a:buNone/>
                      </a:pPr>
                      <a:r>
                        <a:t/>
                      </a:r>
                      <a:endParaRPr>
                        <a:highlight>
                          <a:srgbClr val="6AA84F"/>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31</a:t>
                      </a:r>
                      <a:endParaRPr>
                        <a:highlight>
                          <a:schemeClr val="lt1"/>
                        </a:highlight>
                      </a:endParaRPr>
                    </a:p>
                    <a:p>
                      <a:pPr indent="0" lvl="0" marL="0" rtl="0" algn="ctr">
                        <a:spcBef>
                          <a:spcPts val="0"/>
                        </a:spcBef>
                        <a:spcAft>
                          <a:spcPts val="0"/>
                        </a:spcAft>
                        <a:buNone/>
                      </a:pPr>
                      <a:r>
                        <a:rPr lang="en" sz="1000">
                          <a:highlight>
                            <a:schemeClr val="lt1"/>
                          </a:highlight>
                        </a:rPr>
                        <a:t>PD day no school for students</a:t>
                      </a:r>
                      <a:endParaRPr sz="1000">
                        <a:highlight>
                          <a:schemeClr val="lt1"/>
                        </a:highlight>
                      </a:endParaRPr>
                    </a:p>
                    <a:p>
                      <a:pPr indent="0" lvl="0" marL="0" rtl="0" algn="ctr">
                        <a:spcBef>
                          <a:spcPts val="0"/>
                        </a:spcBef>
                        <a:spcAft>
                          <a:spcPts val="0"/>
                        </a:spcAft>
                        <a:buNone/>
                      </a:pPr>
                      <a:r>
                        <a:rPr lang="en" sz="1000">
                          <a:highlight>
                            <a:schemeClr val="lt1"/>
                          </a:highlight>
                        </a:rPr>
                        <a:t> </a:t>
                      </a:r>
                      <a:endParaRPr sz="1000">
                        <a:highlight>
                          <a:schemeClr val="lt1"/>
                        </a:highlight>
                      </a:endParaRPr>
                    </a:p>
                  </a:txBody>
                  <a:tcPr marT="91425" marB="91425" marR="91425" marL="91425"/>
                </a:tc>
                <a:tc>
                  <a:txBody>
                    <a:bodyPr/>
                    <a:lstStyle/>
                    <a:p>
                      <a:pPr indent="0" lvl="0" marL="0" rtl="0" algn="l">
                        <a:spcBef>
                          <a:spcPts val="0"/>
                        </a:spcBef>
                        <a:spcAft>
                          <a:spcPts val="0"/>
                        </a:spcAft>
                        <a:buNone/>
                      </a:pPr>
                      <a:r>
                        <a:t/>
                      </a:r>
                      <a:endParaRPr>
                        <a:highlight>
                          <a:schemeClr val="lt1"/>
                        </a:highlight>
                      </a:endParaRPr>
                    </a:p>
                    <a:p>
                      <a:pPr indent="0" lvl="0" marL="0" rtl="0" algn="l">
                        <a:spcBef>
                          <a:spcPts val="0"/>
                        </a:spcBef>
                        <a:spcAft>
                          <a:spcPts val="0"/>
                        </a:spcAft>
                        <a:buNone/>
                      </a:pPr>
                      <a:r>
                        <a:t/>
                      </a:r>
                      <a:endParaRPr>
                        <a:highlight>
                          <a:srgbClr val="6AA84F"/>
                        </a:highlight>
                      </a:endParaRPr>
                    </a:p>
                    <a:p>
                      <a:pPr indent="0" lvl="0" marL="0" rtl="0" algn="ctr">
                        <a:spcBef>
                          <a:spcPts val="0"/>
                        </a:spcBef>
                        <a:spcAft>
                          <a:spcPts val="0"/>
                        </a:spcAft>
                        <a:buNone/>
                      </a:pPr>
                      <a:r>
                        <a:rPr b="1" lang="en">
                          <a:highlight>
                            <a:srgbClr val="6AA84F"/>
                          </a:highlight>
                        </a:rPr>
                        <a:t> </a:t>
                      </a:r>
                      <a:endParaRPr b="1">
                        <a:highlight>
                          <a:srgbClr val="6AA84F"/>
                        </a:highlight>
                      </a:endParaRPr>
                    </a:p>
                  </a:txBody>
                  <a:tcPr marT="91425" marB="91425" marR="91425" marL="91425"/>
                </a:tc>
                <a:tc>
                  <a:txBody>
                    <a:bodyPr/>
                    <a:lstStyle/>
                    <a:p>
                      <a:pPr indent="0" lvl="0" marL="0" rtl="0" algn="l">
                        <a:spcBef>
                          <a:spcPts val="0"/>
                        </a:spcBef>
                        <a:spcAft>
                          <a:spcPts val="0"/>
                        </a:spcAft>
                        <a:buNone/>
                      </a:pPr>
                      <a:r>
                        <a:t/>
                      </a:r>
                      <a:endParaRPr>
                        <a:highlight>
                          <a:schemeClr val="lt1"/>
                        </a:highlight>
                      </a:endParaRPr>
                    </a:p>
                    <a:p>
                      <a:pPr indent="0" lvl="0" marL="0" rtl="0" algn="l">
                        <a:spcBef>
                          <a:spcPts val="0"/>
                        </a:spcBef>
                        <a:spcAft>
                          <a:spcPts val="0"/>
                        </a:spcAft>
                        <a:buNone/>
                      </a:pPr>
                      <a:r>
                        <a:t/>
                      </a:r>
                      <a:endParaRPr>
                        <a:highlight>
                          <a:srgbClr val="6AA84F"/>
                        </a:highlight>
                      </a:endParaRPr>
                    </a:p>
                    <a:p>
                      <a:pPr indent="0" lvl="0" marL="0" rtl="0" algn="ctr">
                        <a:spcBef>
                          <a:spcPts val="0"/>
                        </a:spcBef>
                        <a:spcAft>
                          <a:spcPts val="0"/>
                        </a:spcAft>
                        <a:buNone/>
                      </a:pPr>
                      <a:r>
                        <a:t/>
                      </a:r>
                      <a:endParaRPr b="1" sz="1300">
                        <a:highlight>
                          <a:schemeClr val="lt1"/>
                        </a:highlight>
                      </a:endParaRPr>
                    </a:p>
                  </a:txBody>
                  <a:tcPr marT="91425" marB="91425" marR="91425" marL="91425"/>
                </a:tc>
                <a:tc>
                  <a:txBody>
                    <a:bodyPr/>
                    <a:lstStyle/>
                    <a:p>
                      <a:pPr indent="0" lvl="0" marL="0" rtl="0" algn="l">
                        <a:spcBef>
                          <a:spcPts val="0"/>
                        </a:spcBef>
                        <a:spcAft>
                          <a:spcPts val="0"/>
                        </a:spcAft>
                        <a:buNone/>
                      </a:pPr>
                      <a:r>
                        <a:t/>
                      </a:r>
                      <a:endParaRPr>
                        <a:highlight>
                          <a:schemeClr val="lt1"/>
                        </a:highlight>
                      </a:endParaRPr>
                    </a:p>
                  </a:txBody>
                  <a:tcPr marT="91425" marB="91425" marR="91425" marL="91425"/>
                </a:tc>
              </a:tr>
            </a:tbl>
          </a:graphicData>
        </a:graphic>
      </p:graphicFrame>
      <p:sp>
        <p:nvSpPr>
          <p:cNvPr id="76" name="Google Shape;76;p14"/>
          <p:cNvSpPr txBox="1"/>
          <p:nvPr/>
        </p:nvSpPr>
        <p:spPr>
          <a:xfrm>
            <a:off x="19050" y="66675"/>
            <a:ext cx="7705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t>January</a:t>
            </a:r>
            <a:r>
              <a:rPr b="1" lang="en" sz="4000"/>
              <a:t> 2024</a:t>
            </a:r>
            <a:endParaRPr b="1" sz="4000"/>
          </a:p>
        </p:txBody>
      </p:sp>
      <p:sp>
        <p:nvSpPr>
          <p:cNvPr id="77" name="Google Shape;77;p14"/>
          <p:cNvSpPr txBox="1"/>
          <p:nvPr/>
        </p:nvSpPr>
        <p:spPr>
          <a:xfrm>
            <a:off x="740950" y="662000"/>
            <a:ext cx="1221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M</a:t>
            </a:r>
            <a:endParaRPr sz="1100"/>
          </a:p>
        </p:txBody>
      </p:sp>
      <p:sp>
        <p:nvSpPr>
          <p:cNvPr id="78" name="Google Shape;78;p14"/>
          <p:cNvSpPr txBox="1"/>
          <p:nvPr/>
        </p:nvSpPr>
        <p:spPr>
          <a:xfrm>
            <a:off x="1962875" y="674700"/>
            <a:ext cx="12792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T</a:t>
            </a:r>
            <a:endParaRPr sz="1100"/>
          </a:p>
        </p:txBody>
      </p:sp>
      <p:sp>
        <p:nvSpPr>
          <p:cNvPr id="79" name="Google Shape;79;p14"/>
          <p:cNvSpPr txBox="1"/>
          <p:nvPr/>
        </p:nvSpPr>
        <p:spPr>
          <a:xfrm>
            <a:off x="3241950" y="674700"/>
            <a:ext cx="12981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W</a:t>
            </a:r>
            <a:endParaRPr sz="1100"/>
          </a:p>
        </p:txBody>
      </p:sp>
      <p:sp>
        <p:nvSpPr>
          <p:cNvPr id="80" name="Google Shape;80;p14"/>
          <p:cNvSpPr txBox="1"/>
          <p:nvPr/>
        </p:nvSpPr>
        <p:spPr>
          <a:xfrm>
            <a:off x="5876300" y="674700"/>
            <a:ext cx="1164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F</a:t>
            </a:r>
            <a:endParaRPr sz="1100"/>
          </a:p>
        </p:txBody>
      </p:sp>
      <p:sp>
        <p:nvSpPr>
          <p:cNvPr id="81" name="Google Shape;81;p14"/>
          <p:cNvSpPr txBox="1"/>
          <p:nvPr/>
        </p:nvSpPr>
        <p:spPr>
          <a:xfrm>
            <a:off x="4540075" y="674700"/>
            <a:ext cx="13362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Th</a:t>
            </a:r>
            <a:endParaRPr sz="1100"/>
          </a:p>
        </p:txBody>
      </p:sp>
      <p:pic>
        <p:nvPicPr>
          <p:cNvPr id="82" name="Google Shape;82;p14"/>
          <p:cNvPicPr preferRelativeResize="0"/>
          <p:nvPr/>
        </p:nvPicPr>
        <p:blipFill>
          <a:blip r:embed="rId3">
            <a:alphaModFix/>
          </a:blip>
          <a:stretch>
            <a:fillRect/>
          </a:stretch>
        </p:blipFill>
        <p:spPr>
          <a:xfrm>
            <a:off x="3350113" y="9067988"/>
            <a:ext cx="1081775" cy="877875"/>
          </a:xfrm>
          <a:prstGeom prst="rect">
            <a:avLst/>
          </a:prstGeom>
          <a:noFill/>
          <a:ln>
            <a:noFill/>
          </a:ln>
        </p:spPr>
      </p:pic>
      <p:pic>
        <p:nvPicPr>
          <p:cNvPr id="83" name="Google Shape;83;p14"/>
          <p:cNvPicPr preferRelativeResize="0"/>
          <p:nvPr/>
        </p:nvPicPr>
        <p:blipFill>
          <a:blip r:embed="rId4">
            <a:alphaModFix/>
          </a:blip>
          <a:stretch>
            <a:fillRect/>
          </a:stretch>
        </p:blipFill>
        <p:spPr>
          <a:xfrm>
            <a:off x="2125089" y="7470200"/>
            <a:ext cx="954770" cy="716924"/>
          </a:xfrm>
          <a:prstGeom prst="rect">
            <a:avLst/>
          </a:prstGeom>
          <a:noFill/>
          <a:ln>
            <a:noFill/>
          </a:ln>
        </p:spPr>
      </p:pic>
      <p:pic>
        <p:nvPicPr>
          <p:cNvPr id="84" name="Google Shape;84;p14"/>
          <p:cNvPicPr preferRelativeResize="0"/>
          <p:nvPr/>
        </p:nvPicPr>
        <p:blipFill>
          <a:blip r:embed="rId5">
            <a:alphaModFix/>
          </a:blip>
          <a:stretch>
            <a:fillRect/>
          </a:stretch>
        </p:blipFill>
        <p:spPr>
          <a:xfrm>
            <a:off x="2090387" y="3662474"/>
            <a:ext cx="1024176" cy="716925"/>
          </a:xfrm>
          <a:prstGeom prst="rect">
            <a:avLst/>
          </a:prstGeom>
          <a:noFill/>
          <a:ln>
            <a:noFill/>
          </a:ln>
        </p:spPr>
      </p:pic>
      <p:pic>
        <p:nvPicPr>
          <p:cNvPr id="85" name="Google Shape;85;p14"/>
          <p:cNvPicPr preferRelativeResize="0"/>
          <p:nvPr/>
        </p:nvPicPr>
        <p:blipFill>
          <a:blip r:embed="rId6">
            <a:alphaModFix/>
          </a:blip>
          <a:stretch>
            <a:fillRect/>
          </a:stretch>
        </p:blipFill>
        <p:spPr>
          <a:xfrm>
            <a:off x="2090386" y="9102346"/>
            <a:ext cx="1024200" cy="80916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graphicFrame>
        <p:nvGraphicFramePr>
          <p:cNvPr id="90" name="Google Shape;90;p15"/>
          <p:cNvGraphicFramePr/>
          <p:nvPr/>
        </p:nvGraphicFramePr>
        <p:xfrm>
          <a:off x="81000" y="1028700"/>
          <a:ext cx="3000000" cy="3000000"/>
        </p:xfrm>
        <a:graphic>
          <a:graphicData uri="http://schemas.openxmlformats.org/drawingml/2006/table">
            <a:tbl>
              <a:tblPr>
                <a:noFill/>
                <a:tableStyleId>{EB888868-5E9D-4E40-8860-686ACE5EAFE8}</a:tableStyleId>
              </a:tblPr>
              <a:tblGrid>
                <a:gridCol w="659950"/>
                <a:gridCol w="1221925"/>
                <a:gridCol w="1279075"/>
                <a:gridCol w="1298125"/>
                <a:gridCol w="1336225"/>
                <a:gridCol w="1164775"/>
                <a:gridCol w="640900"/>
              </a:tblGrid>
              <a:tr h="1760225">
                <a:tc>
                  <a:txBody>
                    <a:bodyPr/>
                    <a:lstStyle/>
                    <a:p>
                      <a:pPr indent="0" lvl="0" marL="0" rtl="0" algn="l">
                        <a:spcBef>
                          <a:spcPts val="0"/>
                        </a:spcBef>
                        <a:spcAft>
                          <a:spcPts val="0"/>
                        </a:spcAft>
                        <a:buNone/>
                      </a:pPr>
                      <a:r>
                        <a:t/>
                      </a:r>
                      <a:endParaRPr sz="1200">
                        <a:highlight>
                          <a:schemeClr val="lt1"/>
                        </a:highlight>
                      </a:endParaRPr>
                    </a:p>
                  </a:txBody>
                  <a:tcPr marT="91425" marB="91425" marR="91425" marL="91425"/>
                </a:tc>
                <a:tc>
                  <a:txBody>
                    <a:bodyPr/>
                    <a:lstStyle/>
                    <a:p>
                      <a:pPr indent="0" lvl="0" marL="0" rtl="0" algn="l">
                        <a:spcBef>
                          <a:spcPts val="0"/>
                        </a:spcBef>
                        <a:spcAft>
                          <a:spcPts val="0"/>
                        </a:spcAft>
                        <a:buNone/>
                      </a:pPr>
                      <a:r>
                        <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sz="1200">
                          <a:solidFill>
                            <a:schemeClr val="dk1"/>
                          </a:solidFill>
                          <a:highlight>
                            <a:schemeClr val="lt1"/>
                          </a:highlight>
                        </a:rPr>
                        <a:t> </a:t>
                      </a:r>
                      <a:endParaRPr sz="1200">
                        <a:solidFill>
                          <a:schemeClr val="dk1"/>
                        </a:solidFill>
                        <a:highlight>
                          <a:schemeClr val="lt1"/>
                        </a:highlight>
                      </a:endParaRPr>
                    </a:p>
                    <a:p>
                      <a:pPr indent="0" lvl="0" marL="0" rtl="0" algn="ctr">
                        <a:spcBef>
                          <a:spcPts val="0"/>
                        </a:spcBef>
                        <a:spcAft>
                          <a:spcPts val="0"/>
                        </a:spcAft>
                        <a:buNone/>
                      </a:pPr>
                      <a:r>
                        <a:t/>
                      </a:r>
                      <a:endParaRPr sz="1200">
                        <a:solidFill>
                          <a:srgbClr val="FF0000"/>
                        </a:solidFill>
                        <a:highlight>
                          <a:schemeClr val="lt1"/>
                        </a:highlight>
                      </a:endParaRPr>
                    </a:p>
                    <a:p>
                      <a:pPr indent="0" lvl="0" marL="0" rtl="0" algn="ctr">
                        <a:spcBef>
                          <a:spcPts val="0"/>
                        </a:spcBef>
                        <a:spcAft>
                          <a:spcPts val="0"/>
                        </a:spcAft>
                        <a:buNone/>
                      </a:pPr>
                      <a:r>
                        <a:t/>
                      </a:r>
                      <a:endParaRPr sz="1200">
                        <a:solidFill>
                          <a:srgbClr val="FF0000"/>
                        </a:solidFill>
                        <a:highlight>
                          <a:schemeClr val="lt1"/>
                        </a:highlight>
                      </a:endParaRPr>
                    </a:p>
                    <a:p>
                      <a:pPr indent="0" lvl="0" marL="0" rtl="0" algn="ctr">
                        <a:spcBef>
                          <a:spcPts val="0"/>
                        </a:spcBef>
                        <a:spcAft>
                          <a:spcPts val="0"/>
                        </a:spcAft>
                        <a:buNone/>
                      </a:pPr>
                      <a:r>
                        <a:t/>
                      </a:r>
                      <a:endParaRPr sz="1200">
                        <a:solidFill>
                          <a:srgbClr val="FF0000"/>
                        </a:solidFill>
                        <a:highlight>
                          <a:schemeClr val="lt1"/>
                        </a:highlight>
                      </a:endParaRPr>
                    </a:p>
                    <a:p>
                      <a:pPr indent="0" lvl="0" marL="0" rtl="0" algn="ctr">
                        <a:spcBef>
                          <a:spcPts val="0"/>
                        </a:spcBef>
                        <a:spcAft>
                          <a:spcPts val="0"/>
                        </a:spcAft>
                        <a:buNone/>
                      </a:pPr>
                      <a:r>
                        <a:t/>
                      </a:r>
                      <a:endParaRPr sz="1200">
                        <a:solidFill>
                          <a:srgbClr val="FF0000"/>
                        </a:solidFill>
                        <a:highlight>
                          <a:schemeClr val="lt1"/>
                        </a:highlight>
                      </a:endParaRPr>
                    </a:p>
                  </a:txBody>
                  <a:tcPr marT="91425" marB="91425" marR="91425" marL="91425"/>
                </a:tc>
                <a:tc>
                  <a:txBody>
                    <a:bodyPr/>
                    <a:lstStyle/>
                    <a:p>
                      <a:pPr indent="0" lvl="0" marL="0" rtl="0" algn="l">
                        <a:spcBef>
                          <a:spcPts val="0"/>
                        </a:spcBef>
                        <a:spcAft>
                          <a:spcPts val="0"/>
                        </a:spcAft>
                        <a:buNone/>
                      </a:pPr>
                      <a:r>
                        <a:t/>
                      </a:r>
                      <a:endParaRPr>
                        <a:highlight>
                          <a:schemeClr val="lt1"/>
                        </a:highlight>
                      </a:endParaRPr>
                    </a:p>
                    <a:p>
                      <a:pPr indent="0" lvl="0" marL="0" rtl="0" algn="l">
                        <a:spcBef>
                          <a:spcPts val="0"/>
                        </a:spcBef>
                        <a:spcAft>
                          <a:spcPts val="0"/>
                        </a:spcAft>
                        <a:buNone/>
                      </a:pPr>
                      <a:r>
                        <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1</a:t>
                      </a:r>
                      <a:endParaRPr>
                        <a:highlight>
                          <a:schemeClr val="lt1"/>
                        </a:highlight>
                      </a:endParaRPr>
                    </a:p>
                    <a:p>
                      <a:pPr indent="0" lvl="0" marL="0" rtl="0" algn="ctr">
                        <a:spcBef>
                          <a:spcPts val="0"/>
                        </a:spcBef>
                        <a:spcAft>
                          <a:spcPts val="0"/>
                        </a:spcAft>
                        <a:buNone/>
                      </a:pPr>
                      <a:r>
                        <a:t/>
                      </a:r>
                      <a:endParaRPr sz="1200">
                        <a:highlight>
                          <a:schemeClr val="lt1"/>
                        </a:highlight>
                      </a:endParaRPr>
                    </a:p>
                    <a:p>
                      <a:pPr indent="0" lvl="0" marL="0" rtl="0" algn="ctr">
                        <a:spcBef>
                          <a:spcPts val="0"/>
                        </a:spcBef>
                        <a:spcAft>
                          <a:spcPts val="0"/>
                        </a:spcAft>
                        <a:buNone/>
                      </a:pPr>
                      <a:r>
                        <a:t/>
                      </a:r>
                      <a:endParaRPr sz="1200">
                        <a:highlight>
                          <a:schemeClr val="lt1"/>
                        </a:highlight>
                      </a:endParaRPr>
                    </a:p>
                    <a:p>
                      <a:pPr indent="0" lvl="0" marL="0" rtl="0" algn="ctr">
                        <a:spcBef>
                          <a:spcPts val="0"/>
                        </a:spcBef>
                        <a:spcAft>
                          <a:spcPts val="0"/>
                        </a:spcAft>
                        <a:buNone/>
                      </a:pPr>
                      <a:r>
                        <a:t/>
                      </a:r>
                      <a:endParaRPr sz="1200">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2</a:t>
                      </a:r>
                      <a:endParaRPr>
                        <a:highlight>
                          <a:schemeClr val="lt1"/>
                        </a:highlight>
                      </a:endParaRPr>
                    </a:p>
                    <a:p>
                      <a:pPr indent="0" lvl="0" marL="0" rtl="0" algn="ctr">
                        <a:spcBef>
                          <a:spcPts val="0"/>
                        </a:spcBef>
                        <a:spcAft>
                          <a:spcPts val="0"/>
                        </a:spcAft>
                        <a:buNone/>
                      </a:pPr>
                      <a:r>
                        <a:rPr b="1" lang="en" sz="1200">
                          <a:highlight>
                            <a:schemeClr val="lt1"/>
                          </a:highlight>
                        </a:rPr>
                        <a:t>Report Cards</a:t>
                      </a:r>
                      <a:endParaRPr b="1" sz="1200">
                        <a:highlight>
                          <a:schemeClr val="lt1"/>
                        </a:highlight>
                      </a:endParaRPr>
                    </a:p>
                    <a:p>
                      <a:pPr indent="0" lvl="0" marL="0" rtl="0" algn="ctr">
                        <a:spcBef>
                          <a:spcPts val="0"/>
                        </a:spcBef>
                        <a:spcAft>
                          <a:spcPts val="0"/>
                        </a:spcAft>
                        <a:buNone/>
                      </a:pPr>
                      <a:r>
                        <a:rPr b="1" lang="en" sz="1000">
                          <a:highlight>
                            <a:schemeClr val="lt1"/>
                          </a:highlight>
                        </a:rPr>
                        <a:t>Deadline for Candygrams</a:t>
                      </a:r>
                      <a:endParaRPr b="1" sz="1000">
                        <a:highlight>
                          <a:schemeClr val="lt1"/>
                        </a:highlight>
                      </a:endParaRPr>
                    </a:p>
                    <a:p>
                      <a:pPr indent="0" lvl="0" marL="0" rtl="0" algn="ctr">
                        <a:spcBef>
                          <a:spcPts val="0"/>
                        </a:spcBef>
                        <a:spcAft>
                          <a:spcPts val="0"/>
                        </a:spcAft>
                        <a:buNone/>
                      </a:pPr>
                      <a:r>
                        <a:t/>
                      </a:r>
                      <a:endParaRPr sz="1000">
                        <a:highlight>
                          <a:schemeClr val="lt1"/>
                        </a:highlight>
                      </a:endParaRPr>
                    </a:p>
                    <a:p>
                      <a:pPr indent="0" lvl="0" marL="0" rtl="0" algn="ctr">
                        <a:spcBef>
                          <a:spcPts val="0"/>
                        </a:spcBef>
                        <a:spcAft>
                          <a:spcPts val="0"/>
                        </a:spcAft>
                        <a:buNone/>
                      </a:pPr>
                      <a:r>
                        <a:rPr lang="en" sz="1000">
                          <a:highlight>
                            <a:schemeClr val="lt1"/>
                          </a:highlight>
                        </a:rPr>
                        <a:t>Groundhog Day</a:t>
                      </a:r>
                      <a:endParaRPr sz="1000">
                        <a:highlight>
                          <a:schemeClr val="lt1"/>
                        </a:highlight>
                      </a:endParaRPr>
                    </a:p>
                    <a:p>
                      <a:pPr indent="0" lvl="0" marL="0" rtl="0" algn="l">
                        <a:spcBef>
                          <a:spcPts val="0"/>
                        </a:spcBef>
                        <a:spcAft>
                          <a:spcPts val="0"/>
                        </a:spcAft>
                        <a:buNone/>
                      </a:pPr>
                      <a:r>
                        <a:rPr lang="en">
                          <a:highlight>
                            <a:schemeClr val="lt1"/>
                          </a:highlight>
                        </a:rPr>
                        <a:t> </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3</a:t>
                      </a:r>
                      <a:endParaRPr>
                        <a:highlight>
                          <a:schemeClr val="lt1"/>
                        </a:highlight>
                      </a:endParaRPr>
                    </a:p>
                  </a:txBody>
                  <a:tcPr marT="91425" marB="91425" marR="91425" marL="91425"/>
                </a:tc>
              </a:tr>
              <a:tr h="1760225">
                <a:tc>
                  <a:txBody>
                    <a:bodyPr/>
                    <a:lstStyle/>
                    <a:p>
                      <a:pPr indent="0" lvl="0" marL="0" rtl="0" algn="l">
                        <a:spcBef>
                          <a:spcPts val="0"/>
                        </a:spcBef>
                        <a:spcAft>
                          <a:spcPts val="0"/>
                        </a:spcAft>
                        <a:buNone/>
                      </a:pPr>
                      <a:r>
                        <a:rPr lang="en">
                          <a:highlight>
                            <a:schemeClr val="lt1"/>
                          </a:highlight>
                        </a:rPr>
                        <a:t>4</a:t>
                      </a:r>
                      <a:endParaRPr>
                        <a:highlight>
                          <a:schemeClr val="lt1"/>
                        </a:highlight>
                      </a:endParaRPr>
                    </a:p>
                    <a:p>
                      <a:pPr indent="0" lvl="0" marL="0" rtl="0" algn="l">
                        <a:spcBef>
                          <a:spcPts val="0"/>
                        </a:spcBef>
                        <a:spcAft>
                          <a:spcPts val="0"/>
                        </a:spcAft>
                        <a:buNone/>
                      </a:pPr>
                      <a:r>
                        <a:t/>
                      </a:r>
                      <a:endParaRPr b="1" sz="900">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5</a:t>
                      </a:r>
                      <a:endParaRPr>
                        <a:highlight>
                          <a:schemeClr val="lt1"/>
                        </a:highlight>
                      </a:endParaRPr>
                    </a:p>
                    <a:p>
                      <a:pPr indent="0" lvl="0" marL="0" rtl="0" algn="l">
                        <a:spcBef>
                          <a:spcPts val="0"/>
                        </a:spcBef>
                        <a:spcAft>
                          <a:spcPts val="0"/>
                        </a:spcAft>
                        <a:buNone/>
                      </a:pPr>
                      <a:r>
                        <a:t/>
                      </a:r>
                      <a:endParaRPr sz="1000">
                        <a:highlight>
                          <a:schemeClr val="lt1"/>
                        </a:highlight>
                      </a:endParaRPr>
                    </a:p>
                    <a:p>
                      <a:pPr indent="0" lvl="0" marL="0" rtl="0" algn="ctr">
                        <a:spcBef>
                          <a:spcPts val="0"/>
                        </a:spcBef>
                        <a:spcAft>
                          <a:spcPts val="0"/>
                        </a:spcAft>
                        <a:buNone/>
                      </a:pPr>
                      <a:r>
                        <a:t/>
                      </a:r>
                      <a:endParaRPr sz="1100">
                        <a:solidFill>
                          <a:schemeClr val="dk1"/>
                        </a:solidFill>
                        <a:highlight>
                          <a:schemeClr val="lt1"/>
                        </a:highlight>
                      </a:endParaRPr>
                    </a:p>
                    <a:p>
                      <a:pPr indent="0" lvl="0" marL="0" rtl="0" algn="ctr">
                        <a:spcBef>
                          <a:spcPts val="0"/>
                        </a:spcBef>
                        <a:spcAft>
                          <a:spcPts val="0"/>
                        </a:spcAft>
                        <a:buClr>
                          <a:schemeClr val="dk1"/>
                        </a:buClr>
                        <a:buSzPts val="1100"/>
                        <a:buFont typeface="Arial"/>
                        <a:buNone/>
                      </a:pPr>
                      <a:r>
                        <a:t/>
                      </a:r>
                      <a:endParaRPr sz="1200">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6</a:t>
                      </a:r>
                      <a:endParaRPr>
                        <a:highlight>
                          <a:schemeClr val="lt1"/>
                        </a:highlight>
                      </a:endParaRPr>
                    </a:p>
                    <a:p>
                      <a:pPr indent="0" lvl="0" marL="0" rtl="0" algn="ctr">
                        <a:spcBef>
                          <a:spcPts val="0"/>
                        </a:spcBef>
                        <a:spcAft>
                          <a:spcPts val="0"/>
                        </a:spcAft>
                        <a:buNone/>
                      </a:pPr>
                      <a:r>
                        <a:t/>
                      </a:r>
                      <a:endParaRPr sz="1300">
                        <a:solidFill>
                          <a:srgbClr val="FF0000"/>
                        </a:solidFill>
                        <a:highlight>
                          <a:schemeClr val="lt1"/>
                        </a:highlight>
                      </a:endParaRPr>
                    </a:p>
                    <a:p>
                      <a:pPr indent="0" lvl="0" marL="0" rtl="0" algn="ctr">
                        <a:spcBef>
                          <a:spcPts val="0"/>
                        </a:spcBef>
                        <a:spcAft>
                          <a:spcPts val="0"/>
                        </a:spcAft>
                        <a:buClr>
                          <a:schemeClr val="dk1"/>
                        </a:buClr>
                        <a:buSzPts val="1100"/>
                        <a:buFont typeface="Arial"/>
                        <a:buNone/>
                      </a:pPr>
                      <a:r>
                        <a:rPr b="1" lang="en" sz="1300">
                          <a:solidFill>
                            <a:srgbClr val="FF0000"/>
                          </a:solidFill>
                          <a:highlight>
                            <a:schemeClr val="lt1"/>
                          </a:highlight>
                        </a:rPr>
                        <a:t>**Edo Japan orders due**</a:t>
                      </a:r>
                      <a:endParaRPr b="1" sz="1300">
                        <a:highlight>
                          <a:schemeClr val="lt1"/>
                        </a:highlight>
                      </a:endParaRPr>
                    </a:p>
                    <a:p>
                      <a:pPr indent="0" lvl="0" marL="0" rtl="0" algn="ctr">
                        <a:spcBef>
                          <a:spcPts val="0"/>
                        </a:spcBef>
                        <a:spcAft>
                          <a:spcPts val="0"/>
                        </a:spcAft>
                        <a:buNone/>
                      </a:pPr>
                      <a:r>
                        <a:t/>
                      </a:r>
                      <a:endParaRPr sz="1300">
                        <a:solidFill>
                          <a:srgbClr val="FF0000"/>
                        </a:solidFill>
                        <a:highlight>
                          <a:schemeClr val="lt1"/>
                        </a:highlight>
                      </a:endParaRPr>
                    </a:p>
                    <a:p>
                      <a:pPr indent="0" lvl="0" marL="0" rtl="0" algn="ctr">
                        <a:spcBef>
                          <a:spcPts val="0"/>
                        </a:spcBef>
                        <a:spcAft>
                          <a:spcPts val="0"/>
                        </a:spcAft>
                        <a:buNone/>
                      </a:pPr>
                      <a:r>
                        <a:rPr lang="en" sz="1300">
                          <a:solidFill>
                            <a:srgbClr val="FF0000"/>
                          </a:solidFill>
                          <a:highlight>
                            <a:schemeClr val="lt1"/>
                          </a:highlight>
                        </a:rPr>
                        <a:t> </a:t>
                      </a:r>
                      <a:endParaRPr sz="1300">
                        <a:solidFill>
                          <a:srgbClr val="FF0000"/>
                        </a:solidFill>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7</a:t>
                      </a:r>
                      <a:endParaRPr>
                        <a:highlight>
                          <a:schemeClr val="lt1"/>
                        </a:highlight>
                      </a:endParaRPr>
                    </a:p>
                    <a:p>
                      <a:pPr indent="0" lvl="0" marL="0" rtl="0" algn="ctr">
                        <a:spcBef>
                          <a:spcPts val="0"/>
                        </a:spcBef>
                        <a:spcAft>
                          <a:spcPts val="0"/>
                        </a:spcAft>
                        <a:buNone/>
                      </a:pPr>
                      <a:r>
                        <a:t/>
                      </a:r>
                      <a:endParaRPr>
                        <a:highlight>
                          <a:schemeClr val="lt1"/>
                        </a:highlight>
                      </a:endParaRPr>
                    </a:p>
                    <a:p>
                      <a:pPr indent="0" lvl="0" marL="0" rtl="0" algn="ctr">
                        <a:spcBef>
                          <a:spcPts val="0"/>
                        </a:spcBef>
                        <a:spcAft>
                          <a:spcPts val="0"/>
                        </a:spcAft>
                        <a:buNone/>
                      </a:pPr>
                      <a:r>
                        <a:rPr lang="en">
                          <a:highlight>
                            <a:schemeClr val="lt1"/>
                          </a:highlight>
                        </a:rPr>
                        <a:t>Grade 5-8 curling from 1-3pm</a:t>
                      </a:r>
                      <a:endParaRPr>
                        <a:highlight>
                          <a:schemeClr val="lt1"/>
                        </a:highlight>
                      </a:endParaRPr>
                    </a:p>
                    <a:p>
                      <a:pPr indent="0" lvl="0" marL="0" rtl="0" algn="ctr">
                        <a:spcBef>
                          <a:spcPts val="0"/>
                        </a:spcBef>
                        <a:spcAft>
                          <a:spcPts val="0"/>
                        </a:spcAft>
                        <a:buClr>
                          <a:schemeClr val="dk1"/>
                        </a:buClr>
                        <a:buSzPts val="1100"/>
                        <a:buFont typeface="Arial"/>
                        <a:buNone/>
                      </a:pPr>
                      <a:r>
                        <a:t/>
                      </a:r>
                      <a:endParaRPr sz="1100">
                        <a:solidFill>
                          <a:srgbClr val="FF0000"/>
                        </a:solidFill>
                        <a:highlight>
                          <a:schemeClr val="lt1"/>
                        </a:highlight>
                      </a:endParaRPr>
                    </a:p>
                    <a:p>
                      <a:pPr indent="0" lvl="0" marL="0" rtl="0" algn="ctr">
                        <a:spcBef>
                          <a:spcPts val="0"/>
                        </a:spcBef>
                        <a:spcAft>
                          <a:spcPts val="0"/>
                        </a:spcAft>
                        <a:buNone/>
                      </a:pPr>
                      <a:r>
                        <a:t/>
                      </a:r>
                      <a:endParaRPr sz="1200">
                        <a:solidFill>
                          <a:schemeClr val="dk1"/>
                        </a:solidFill>
                        <a:highlight>
                          <a:schemeClr val="lt1"/>
                        </a:highlight>
                      </a:endParaRPr>
                    </a:p>
                    <a:p>
                      <a:pPr indent="0" lvl="0" marL="0" rtl="0" algn="ctr">
                        <a:spcBef>
                          <a:spcPts val="0"/>
                        </a:spcBef>
                        <a:spcAft>
                          <a:spcPts val="0"/>
                        </a:spcAft>
                        <a:buNone/>
                      </a:pPr>
                      <a:r>
                        <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8</a:t>
                      </a:r>
                      <a:endParaRPr>
                        <a:highlight>
                          <a:schemeClr val="lt1"/>
                        </a:highlight>
                      </a:endParaRPr>
                    </a:p>
                    <a:p>
                      <a:pPr indent="0" lvl="0" marL="0" rtl="0" algn="ctr">
                        <a:spcBef>
                          <a:spcPts val="0"/>
                        </a:spcBef>
                        <a:spcAft>
                          <a:spcPts val="0"/>
                        </a:spcAft>
                        <a:buNone/>
                      </a:pPr>
                      <a:r>
                        <a:t/>
                      </a:r>
                      <a:endParaRPr>
                        <a:highlight>
                          <a:schemeClr val="lt1"/>
                        </a:highlight>
                      </a:endParaRPr>
                    </a:p>
                    <a:p>
                      <a:pPr indent="0" lvl="0" marL="0" rtl="0" algn="ctr">
                        <a:spcBef>
                          <a:spcPts val="0"/>
                        </a:spcBef>
                        <a:spcAft>
                          <a:spcPts val="0"/>
                        </a:spcAft>
                        <a:buNone/>
                      </a:pPr>
                      <a:r>
                        <a:rPr b="1" lang="en">
                          <a:solidFill>
                            <a:srgbClr val="1155CC"/>
                          </a:solidFill>
                          <a:highlight>
                            <a:schemeClr val="lt1"/>
                          </a:highlight>
                        </a:rPr>
                        <a:t>**</a:t>
                      </a:r>
                      <a:r>
                        <a:rPr b="1" lang="en">
                          <a:solidFill>
                            <a:srgbClr val="1155CC"/>
                          </a:solidFill>
                          <a:highlight>
                            <a:schemeClr val="lt1"/>
                          </a:highlight>
                        </a:rPr>
                        <a:t>Donut orders due with payment**</a:t>
                      </a:r>
                      <a:r>
                        <a:rPr b="1" lang="en">
                          <a:solidFill>
                            <a:srgbClr val="CC0000"/>
                          </a:solidFill>
                          <a:highlight>
                            <a:schemeClr val="lt1"/>
                          </a:highlight>
                        </a:rPr>
                        <a:t> </a:t>
                      </a:r>
                      <a:endParaRPr b="1">
                        <a:solidFill>
                          <a:srgbClr val="CC0000"/>
                        </a:solidFill>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9</a:t>
                      </a:r>
                      <a:endParaRPr>
                        <a:highlight>
                          <a:schemeClr val="lt1"/>
                        </a:highlight>
                      </a:endParaRPr>
                    </a:p>
                    <a:p>
                      <a:pPr indent="0" lvl="0" marL="0" rtl="0" algn="ctr">
                        <a:spcBef>
                          <a:spcPts val="0"/>
                        </a:spcBef>
                        <a:spcAft>
                          <a:spcPts val="0"/>
                        </a:spcAft>
                        <a:buNone/>
                      </a:pPr>
                      <a:r>
                        <a:rPr lang="en">
                          <a:highlight>
                            <a:schemeClr val="lt1"/>
                          </a:highlight>
                        </a:rPr>
                        <a:t>PD DAY no school for students</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10</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l">
                        <a:spcBef>
                          <a:spcPts val="0"/>
                        </a:spcBef>
                        <a:spcAft>
                          <a:spcPts val="0"/>
                        </a:spcAft>
                        <a:buNone/>
                      </a:pPr>
                      <a:r>
                        <a:t/>
                      </a:r>
                      <a:endParaRPr>
                        <a:highlight>
                          <a:schemeClr val="lt1"/>
                        </a:highlight>
                      </a:endParaRPr>
                    </a:p>
                  </a:txBody>
                  <a:tcPr marT="91425" marB="91425" marR="91425" marL="91425"/>
                </a:tc>
              </a:tr>
              <a:tr h="1760225">
                <a:tc>
                  <a:txBody>
                    <a:bodyPr/>
                    <a:lstStyle/>
                    <a:p>
                      <a:pPr indent="0" lvl="0" marL="0" rtl="0" algn="l">
                        <a:spcBef>
                          <a:spcPts val="0"/>
                        </a:spcBef>
                        <a:spcAft>
                          <a:spcPts val="0"/>
                        </a:spcAft>
                        <a:buNone/>
                      </a:pPr>
                      <a:r>
                        <a:rPr lang="en">
                          <a:highlight>
                            <a:schemeClr val="lt1"/>
                          </a:highlight>
                        </a:rPr>
                        <a:t>11</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t>12</a:t>
                      </a:r>
                      <a:endParaRPr/>
                    </a:p>
                    <a:p>
                      <a:pPr indent="0" lvl="0" marL="0" rtl="0" algn="l">
                        <a:spcBef>
                          <a:spcPts val="0"/>
                        </a:spcBef>
                        <a:spcAft>
                          <a:spcPts val="0"/>
                        </a:spcAft>
                        <a:buNone/>
                      </a:pPr>
                      <a:r>
                        <a:t/>
                      </a:r>
                      <a:endParaRPr/>
                    </a:p>
                    <a:p>
                      <a:pPr indent="0" lvl="0" marL="0" rtl="0" algn="ctr">
                        <a:spcBef>
                          <a:spcPts val="0"/>
                        </a:spcBef>
                        <a:spcAft>
                          <a:spcPts val="0"/>
                        </a:spcAft>
                        <a:buNone/>
                      </a:pPr>
                      <a:r>
                        <a:rPr lang="en" sz="1300"/>
                        <a:t>Kinder Monday</a:t>
                      </a:r>
                      <a:endParaRPr sz="1300"/>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highlight>
                            <a:schemeClr val="lt1"/>
                          </a:highlight>
                        </a:rPr>
                        <a:t>13</a:t>
                      </a:r>
                      <a:endParaRPr>
                        <a:highlight>
                          <a:schemeClr val="lt1"/>
                        </a:highlight>
                      </a:endParaRPr>
                    </a:p>
                    <a:p>
                      <a:pPr indent="0" lvl="0" marL="0" rtl="0" algn="ctr">
                        <a:spcBef>
                          <a:spcPts val="0"/>
                        </a:spcBef>
                        <a:spcAft>
                          <a:spcPts val="0"/>
                        </a:spcAft>
                        <a:buNone/>
                      </a:pPr>
                      <a:r>
                        <a:rPr lang="en" sz="1200">
                          <a:solidFill>
                            <a:schemeClr val="dk1"/>
                          </a:solidFill>
                          <a:highlight>
                            <a:srgbClr val="FF00FF"/>
                          </a:highlight>
                        </a:rPr>
                        <a:t>Pink Shirt day - in support of anti-bullying</a:t>
                      </a:r>
                      <a:endParaRPr sz="1200">
                        <a:solidFill>
                          <a:schemeClr val="dk1"/>
                        </a:solidFill>
                        <a:highlight>
                          <a:srgbClr val="FF00FF"/>
                        </a:highlight>
                      </a:endParaRPr>
                    </a:p>
                    <a:p>
                      <a:pPr indent="0" lvl="0" marL="0" rtl="0" algn="ctr">
                        <a:spcBef>
                          <a:spcPts val="0"/>
                        </a:spcBef>
                        <a:spcAft>
                          <a:spcPts val="0"/>
                        </a:spcAft>
                        <a:buClr>
                          <a:schemeClr val="dk1"/>
                        </a:buClr>
                        <a:buSzPts val="1100"/>
                        <a:buFont typeface="Arial"/>
                        <a:buNone/>
                      </a:pPr>
                      <a:r>
                        <a:t/>
                      </a:r>
                      <a:endParaRPr sz="1200">
                        <a:solidFill>
                          <a:schemeClr val="dk1"/>
                        </a:solidFill>
                        <a:highlight>
                          <a:schemeClr val="lt1"/>
                        </a:highlight>
                      </a:endParaRPr>
                    </a:p>
                    <a:p>
                      <a:pPr indent="0" lvl="0" marL="0" rtl="0" algn="ctr">
                        <a:spcBef>
                          <a:spcPts val="0"/>
                        </a:spcBef>
                        <a:spcAft>
                          <a:spcPts val="0"/>
                        </a:spcAft>
                        <a:buClr>
                          <a:schemeClr val="dk1"/>
                        </a:buClr>
                        <a:buSzPts val="1100"/>
                        <a:buFont typeface="Arial"/>
                        <a:buNone/>
                      </a:pPr>
                      <a:r>
                        <a:rPr lang="en" sz="1100">
                          <a:solidFill>
                            <a:schemeClr val="dk1"/>
                          </a:solidFill>
                          <a:highlight>
                            <a:schemeClr val="lt1"/>
                          </a:highlight>
                        </a:rPr>
                        <a:t>Edo Japan hot lunch</a:t>
                      </a:r>
                      <a:endParaRPr sz="1100">
                        <a:solidFill>
                          <a:schemeClr val="dk1"/>
                        </a:solidFill>
                        <a:highlight>
                          <a:schemeClr val="lt1"/>
                        </a:highlight>
                      </a:endParaRPr>
                    </a:p>
                    <a:p>
                      <a:pPr indent="0" lvl="0" marL="0" rtl="0" algn="ctr">
                        <a:spcBef>
                          <a:spcPts val="0"/>
                        </a:spcBef>
                        <a:spcAft>
                          <a:spcPts val="0"/>
                        </a:spcAft>
                        <a:buClr>
                          <a:schemeClr val="dk1"/>
                        </a:buClr>
                        <a:buSzPts val="1100"/>
                        <a:buFont typeface="Arial"/>
                        <a:buNone/>
                      </a:pPr>
                      <a:r>
                        <a:t/>
                      </a:r>
                      <a:endParaRPr sz="1100">
                        <a:solidFill>
                          <a:schemeClr val="dk1"/>
                        </a:solidFill>
                        <a:highlight>
                          <a:schemeClr val="lt1"/>
                        </a:highlight>
                      </a:endParaRPr>
                    </a:p>
                    <a:p>
                      <a:pPr indent="0" lvl="0" marL="0" rtl="0" algn="ctr">
                        <a:spcBef>
                          <a:spcPts val="0"/>
                        </a:spcBef>
                        <a:spcAft>
                          <a:spcPts val="0"/>
                        </a:spcAft>
                        <a:buNone/>
                      </a:pPr>
                      <a:r>
                        <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14</a:t>
                      </a:r>
                      <a:endParaRPr>
                        <a:highlight>
                          <a:schemeClr val="lt1"/>
                        </a:highlight>
                      </a:endParaRPr>
                    </a:p>
                    <a:p>
                      <a:pPr indent="0" lvl="0" marL="0" rtl="0" algn="ctr">
                        <a:spcBef>
                          <a:spcPts val="0"/>
                        </a:spcBef>
                        <a:spcAft>
                          <a:spcPts val="0"/>
                        </a:spcAft>
                        <a:buNone/>
                      </a:pPr>
                      <a:r>
                        <a:t/>
                      </a:r>
                      <a:endParaRPr sz="1300">
                        <a:highlight>
                          <a:schemeClr val="lt1"/>
                        </a:highlight>
                      </a:endParaRPr>
                    </a:p>
                    <a:p>
                      <a:pPr indent="0" lvl="0" marL="0" rtl="0" algn="ctr">
                        <a:spcBef>
                          <a:spcPts val="0"/>
                        </a:spcBef>
                        <a:spcAft>
                          <a:spcPts val="0"/>
                        </a:spcAft>
                        <a:buNone/>
                      </a:pPr>
                      <a:r>
                        <a:t/>
                      </a:r>
                      <a:endParaRPr sz="1100">
                        <a:solidFill>
                          <a:srgbClr val="FF0000"/>
                        </a:solidFill>
                        <a:highlight>
                          <a:schemeClr val="lt1"/>
                        </a:highlight>
                      </a:endParaRPr>
                    </a:p>
                    <a:p>
                      <a:pPr indent="0" lvl="0" marL="0" rtl="0" algn="ctr">
                        <a:spcBef>
                          <a:spcPts val="0"/>
                        </a:spcBef>
                        <a:spcAft>
                          <a:spcPts val="0"/>
                        </a:spcAft>
                        <a:buNone/>
                      </a:pPr>
                      <a:r>
                        <a:t/>
                      </a:r>
                      <a:endParaRPr sz="1100">
                        <a:solidFill>
                          <a:srgbClr val="FF0000"/>
                        </a:solidFill>
                        <a:highlight>
                          <a:schemeClr val="lt1"/>
                        </a:highlight>
                      </a:endParaRPr>
                    </a:p>
                    <a:p>
                      <a:pPr indent="0" lvl="0" marL="0" rtl="0" algn="ctr">
                        <a:spcBef>
                          <a:spcPts val="0"/>
                        </a:spcBef>
                        <a:spcAft>
                          <a:spcPts val="0"/>
                        </a:spcAft>
                        <a:buNone/>
                      </a:pPr>
                      <a:r>
                        <a:t/>
                      </a:r>
                      <a:endParaRPr sz="1200">
                        <a:solidFill>
                          <a:schemeClr val="dk1"/>
                        </a:solidFill>
                        <a:highlight>
                          <a:schemeClr val="lt1"/>
                        </a:highlight>
                      </a:endParaRPr>
                    </a:p>
                    <a:p>
                      <a:pPr indent="0" lvl="0" marL="0" rtl="0" algn="ctr">
                        <a:spcBef>
                          <a:spcPts val="0"/>
                        </a:spcBef>
                        <a:spcAft>
                          <a:spcPts val="0"/>
                        </a:spcAft>
                        <a:buNone/>
                      </a:pPr>
                      <a:r>
                        <a:t/>
                      </a:r>
                      <a:endParaRPr sz="1200">
                        <a:solidFill>
                          <a:schemeClr val="dk1"/>
                        </a:solidFill>
                        <a:highlight>
                          <a:schemeClr val="lt1"/>
                        </a:highlight>
                      </a:endParaRPr>
                    </a:p>
                    <a:p>
                      <a:pPr indent="0" lvl="0" marL="0" rtl="0" algn="ctr">
                        <a:spcBef>
                          <a:spcPts val="0"/>
                        </a:spcBef>
                        <a:spcAft>
                          <a:spcPts val="0"/>
                        </a:spcAft>
                        <a:buNone/>
                      </a:pPr>
                      <a:r>
                        <a:t/>
                      </a:r>
                      <a:endParaRPr sz="1200">
                        <a:solidFill>
                          <a:schemeClr val="dk1"/>
                        </a:solidFill>
                        <a:highlight>
                          <a:schemeClr val="lt1"/>
                        </a:highlight>
                      </a:endParaRPr>
                    </a:p>
                    <a:p>
                      <a:pPr indent="0" lvl="0" marL="0" rtl="0" algn="ctr">
                        <a:spcBef>
                          <a:spcPts val="0"/>
                        </a:spcBef>
                        <a:spcAft>
                          <a:spcPts val="0"/>
                        </a:spcAft>
                        <a:buNone/>
                      </a:pPr>
                      <a:r>
                        <a:rPr lang="en" sz="1200">
                          <a:solidFill>
                            <a:schemeClr val="dk1"/>
                          </a:solidFill>
                          <a:highlight>
                            <a:schemeClr val="lt1"/>
                          </a:highlight>
                        </a:rPr>
                        <a:t>Grade 5-8 curling from 1-3pm</a:t>
                      </a:r>
                      <a:endParaRPr sz="1100">
                        <a:solidFill>
                          <a:schemeClr val="dk1"/>
                        </a:solidFill>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15</a:t>
                      </a:r>
                      <a:endParaRPr>
                        <a:highlight>
                          <a:schemeClr val="lt1"/>
                        </a:highlight>
                      </a:endParaRPr>
                    </a:p>
                    <a:p>
                      <a:pPr indent="0" lvl="0" marL="0" rtl="0" algn="ctr">
                        <a:spcBef>
                          <a:spcPts val="0"/>
                        </a:spcBef>
                        <a:spcAft>
                          <a:spcPts val="0"/>
                        </a:spcAft>
                        <a:buNone/>
                      </a:pPr>
                      <a:r>
                        <a:t/>
                      </a:r>
                      <a:endParaRPr>
                        <a:highlight>
                          <a:schemeClr val="lt1"/>
                        </a:highlight>
                      </a:endParaRPr>
                    </a:p>
                    <a:p>
                      <a:pPr indent="0" lvl="0" marL="0" rtl="0" algn="ctr">
                        <a:spcBef>
                          <a:spcPts val="0"/>
                        </a:spcBef>
                        <a:spcAft>
                          <a:spcPts val="0"/>
                        </a:spcAft>
                        <a:buClr>
                          <a:schemeClr val="dk1"/>
                        </a:buClr>
                        <a:buSzPts val="1100"/>
                        <a:buFont typeface="Arial"/>
                        <a:buNone/>
                      </a:pPr>
                      <a:r>
                        <a:rPr b="1" lang="en">
                          <a:highlight>
                            <a:schemeClr val="lt1"/>
                          </a:highlight>
                        </a:rPr>
                        <a:t>Donut Day</a:t>
                      </a:r>
                      <a:endParaRPr b="1">
                        <a:highlight>
                          <a:schemeClr val="lt1"/>
                        </a:highlight>
                      </a:endParaRPr>
                    </a:p>
                    <a:p>
                      <a:pPr indent="0" lvl="0" marL="0" rtl="0" algn="ctr">
                        <a:spcBef>
                          <a:spcPts val="0"/>
                        </a:spcBef>
                        <a:spcAft>
                          <a:spcPts val="0"/>
                        </a:spcAft>
                        <a:buClr>
                          <a:schemeClr val="dk1"/>
                        </a:buClr>
                        <a:buSzPts val="1100"/>
                        <a:buFont typeface="Arial"/>
                        <a:buNone/>
                      </a:pPr>
                      <a:r>
                        <a:t/>
                      </a:r>
                      <a:endParaRPr>
                        <a:highlight>
                          <a:schemeClr val="lt1"/>
                        </a:highlight>
                      </a:endParaRPr>
                    </a:p>
                    <a:p>
                      <a:pPr indent="0" lvl="0" marL="0" rtl="0" algn="ctr">
                        <a:spcBef>
                          <a:spcPts val="0"/>
                        </a:spcBef>
                        <a:spcAft>
                          <a:spcPts val="0"/>
                        </a:spcAft>
                        <a:buClr>
                          <a:schemeClr val="dk1"/>
                        </a:buClr>
                        <a:buSzPts val="1100"/>
                        <a:buFont typeface="Arial"/>
                        <a:buNone/>
                      </a:pPr>
                      <a:r>
                        <a:rPr lang="en">
                          <a:highlight>
                            <a:schemeClr val="lt1"/>
                          </a:highlight>
                        </a:rPr>
                        <a:t> </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16</a:t>
                      </a:r>
                      <a:endParaRPr>
                        <a:highlight>
                          <a:schemeClr val="lt1"/>
                        </a:highlight>
                      </a:endParaRPr>
                    </a:p>
                    <a:p>
                      <a:pPr indent="0" lvl="0" marL="0" rtl="0" algn="ctr">
                        <a:spcBef>
                          <a:spcPts val="0"/>
                        </a:spcBef>
                        <a:spcAft>
                          <a:spcPts val="0"/>
                        </a:spcAft>
                        <a:buNone/>
                      </a:pPr>
                      <a:r>
                        <a:t/>
                      </a:r>
                      <a:endParaRPr>
                        <a:highlight>
                          <a:schemeClr val="lt1"/>
                        </a:highlight>
                      </a:endParaRPr>
                    </a:p>
                    <a:p>
                      <a:pPr indent="0" lvl="0" marL="0" rtl="0" algn="ctr">
                        <a:spcBef>
                          <a:spcPts val="0"/>
                        </a:spcBef>
                        <a:spcAft>
                          <a:spcPts val="0"/>
                        </a:spcAft>
                        <a:buNone/>
                      </a:pPr>
                      <a:r>
                        <a:t/>
                      </a:r>
                      <a:endParaRPr>
                        <a:solidFill>
                          <a:schemeClr val="dk1"/>
                        </a:solidFill>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17</a:t>
                      </a:r>
                      <a:endParaRPr>
                        <a:highlight>
                          <a:schemeClr val="lt1"/>
                        </a:highlight>
                      </a:endParaRPr>
                    </a:p>
                  </a:txBody>
                  <a:tcPr marT="91425" marB="91425" marR="91425" marL="91425"/>
                </a:tc>
              </a:tr>
              <a:tr h="1760225">
                <a:tc>
                  <a:txBody>
                    <a:bodyPr/>
                    <a:lstStyle/>
                    <a:p>
                      <a:pPr indent="0" lvl="0" marL="0" rtl="0" algn="l">
                        <a:spcBef>
                          <a:spcPts val="0"/>
                        </a:spcBef>
                        <a:spcAft>
                          <a:spcPts val="0"/>
                        </a:spcAft>
                        <a:buNone/>
                      </a:pPr>
                      <a:r>
                        <a:rPr lang="en">
                          <a:highlight>
                            <a:schemeClr val="lt1"/>
                          </a:highlight>
                        </a:rPr>
                        <a:t>18</a:t>
                      </a:r>
                      <a:endParaRPr>
                        <a:highlight>
                          <a:schemeClr val="lt1"/>
                        </a:highlight>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a:t>19</a:t>
                      </a:r>
                      <a:endParaRPr/>
                    </a:p>
                    <a:p>
                      <a:pPr indent="0" lvl="0" marL="0" rtl="0" algn="ctr">
                        <a:spcBef>
                          <a:spcPts val="0"/>
                        </a:spcBef>
                        <a:spcAft>
                          <a:spcPts val="0"/>
                        </a:spcAft>
                        <a:buClr>
                          <a:schemeClr val="dk1"/>
                        </a:buClr>
                        <a:buSzPts val="1100"/>
                        <a:buFont typeface="Arial"/>
                        <a:buNone/>
                      </a:pPr>
                      <a:r>
                        <a:rPr lang="en" sz="1300">
                          <a:highlight>
                            <a:srgbClr val="A4C2F4"/>
                          </a:highlight>
                        </a:rPr>
                        <a:t>February</a:t>
                      </a:r>
                      <a:r>
                        <a:rPr lang="en"/>
                        <a:t> </a:t>
                      </a:r>
                      <a:endParaRPr/>
                    </a:p>
                    <a:p>
                      <a:pPr indent="0" lvl="0" marL="0" rtl="0" algn="ctr">
                        <a:spcBef>
                          <a:spcPts val="0"/>
                        </a:spcBef>
                        <a:spcAft>
                          <a:spcPts val="0"/>
                        </a:spcAft>
                        <a:buClr>
                          <a:schemeClr val="dk1"/>
                        </a:buClr>
                        <a:buSzPts val="1100"/>
                        <a:buFont typeface="Arial"/>
                        <a:buNone/>
                      </a:pPr>
                      <a:r>
                        <a:rPr lang="en" sz="1300">
                          <a:highlight>
                            <a:srgbClr val="93C47D"/>
                          </a:highlight>
                        </a:rPr>
                        <a:t>Family day</a:t>
                      </a:r>
                      <a:r>
                        <a:rPr lang="en"/>
                        <a:t>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txBody>
                  <a:tcPr marT="91425" marB="91425" marR="91425" marL="91425"/>
                </a:tc>
                <a:tc>
                  <a:txBody>
                    <a:bodyPr/>
                    <a:lstStyle/>
                    <a:p>
                      <a:pPr indent="0" lvl="0" marL="0" rtl="0" algn="l">
                        <a:spcBef>
                          <a:spcPts val="0"/>
                        </a:spcBef>
                        <a:spcAft>
                          <a:spcPts val="0"/>
                        </a:spcAft>
                        <a:buNone/>
                      </a:pPr>
                      <a:r>
                        <a:rPr lang="en">
                          <a:highlight>
                            <a:schemeClr val="lt1"/>
                          </a:highlight>
                        </a:rPr>
                        <a:t>20</a:t>
                      </a:r>
                      <a:endParaRPr>
                        <a:highlight>
                          <a:schemeClr val="lt1"/>
                        </a:highlight>
                      </a:endParaRPr>
                    </a:p>
                    <a:p>
                      <a:pPr indent="0" lvl="0" marL="0" rtl="0" algn="ctr">
                        <a:spcBef>
                          <a:spcPts val="0"/>
                        </a:spcBef>
                        <a:spcAft>
                          <a:spcPts val="0"/>
                        </a:spcAft>
                        <a:buClr>
                          <a:schemeClr val="dk1"/>
                        </a:buClr>
                        <a:buSzPts val="1100"/>
                        <a:buFont typeface="Arial"/>
                        <a:buNone/>
                      </a:pPr>
                      <a:r>
                        <a:rPr lang="en" sz="1300">
                          <a:highlight>
                            <a:srgbClr val="A4C2F4"/>
                          </a:highlight>
                        </a:rPr>
                        <a:t>Break</a:t>
                      </a:r>
                      <a:r>
                        <a:rPr lang="en" sz="1200">
                          <a:highlight>
                            <a:schemeClr val="lt1"/>
                          </a:highlight>
                        </a:rPr>
                        <a:t> </a:t>
                      </a:r>
                      <a:endParaRPr sz="1200">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21</a:t>
                      </a:r>
                      <a:endParaRPr>
                        <a:highlight>
                          <a:schemeClr val="lt1"/>
                        </a:highlight>
                      </a:endParaRPr>
                    </a:p>
                    <a:p>
                      <a:pPr indent="0" lvl="0" marL="0" rtl="0" algn="ctr">
                        <a:spcBef>
                          <a:spcPts val="0"/>
                        </a:spcBef>
                        <a:spcAft>
                          <a:spcPts val="0"/>
                        </a:spcAft>
                        <a:buNone/>
                      </a:pPr>
                      <a:r>
                        <a:rPr lang="en" sz="1300">
                          <a:solidFill>
                            <a:schemeClr val="dk1"/>
                          </a:solidFill>
                          <a:highlight>
                            <a:srgbClr val="A4C2F4"/>
                          </a:highlight>
                        </a:rPr>
                        <a:t>No School</a:t>
                      </a:r>
                      <a:r>
                        <a:rPr lang="en" sz="1100">
                          <a:solidFill>
                            <a:srgbClr val="FF0000"/>
                          </a:solidFill>
                          <a:highlight>
                            <a:schemeClr val="lt1"/>
                          </a:highlight>
                        </a:rPr>
                        <a:t> </a:t>
                      </a:r>
                      <a:endParaRPr sz="1100">
                        <a:solidFill>
                          <a:srgbClr val="FF0000"/>
                        </a:solidFill>
                        <a:highlight>
                          <a:schemeClr val="lt1"/>
                        </a:highlight>
                      </a:endParaRPr>
                    </a:p>
                    <a:p>
                      <a:pPr indent="0" lvl="0" marL="0" rtl="0" algn="ctr">
                        <a:spcBef>
                          <a:spcPts val="0"/>
                        </a:spcBef>
                        <a:spcAft>
                          <a:spcPts val="0"/>
                        </a:spcAft>
                        <a:buClr>
                          <a:schemeClr val="dk1"/>
                        </a:buClr>
                        <a:buSzPts val="1100"/>
                        <a:buFont typeface="Arial"/>
                        <a:buNone/>
                      </a:pPr>
                      <a:r>
                        <a:rPr b="1" lang="en" sz="1100">
                          <a:solidFill>
                            <a:srgbClr val="FF0000"/>
                          </a:solidFill>
                          <a:highlight>
                            <a:schemeClr val="lt1"/>
                          </a:highlight>
                        </a:rPr>
                        <a:t>**Boston Pizza orders due**</a:t>
                      </a:r>
                      <a:endParaRPr b="1" sz="1100">
                        <a:solidFill>
                          <a:srgbClr val="FF0000"/>
                        </a:solidFill>
                        <a:highlight>
                          <a:schemeClr val="lt1"/>
                        </a:highlight>
                      </a:endParaRPr>
                    </a:p>
                    <a:p>
                      <a:pPr indent="0" lvl="0" marL="0" rtl="0" algn="ctr">
                        <a:spcBef>
                          <a:spcPts val="0"/>
                        </a:spcBef>
                        <a:spcAft>
                          <a:spcPts val="0"/>
                        </a:spcAft>
                        <a:buNone/>
                      </a:pPr>
                      <a:r>
                        <a:t/>
                      </a:r>
                      <a:endParaRPr>
                        <a:highlight>
                          <a:schemeClr val="lt1"/>
                        </a:highlight>
                      </a:endParaRPr>
                    </a:p>
                    <a:p>
                      <a:pPr indent="0" lvl="0" marL="0" rtl="0" algn="ctr">
                        <a:spcBef>
                          <a:spcPts val="0"/>
                        </a:spcBef>
                        <a:spcAft>
                          <a:spcPts val="0"/>
                        </a:spcAft>
                        <a:buNone/>
                      </a:pPr>
                      <a:r>
                        <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22</a:t>
                      </a:r>
                      <a:endParaRPr>
                        <a:highlight>
                          <a:schemeClr val="lt1"/>
                        </a:highlight>
                      </a:endParaRPr>
                    </a:p>
                    <a:p>
                      <a:pPr indent="0" lvl="0" marL="0" rtl="0" algn="ctr">
                        <a:spcBef>
                          <a:spcPts val="0"/>
                        </a:spcBef>
                        <a:spcAft>
                          <a:spcPts val="0"/>
                        </a:spcAft>
                        <a:buNone/>
                      </a:pPr>
                      <a:r>
                        <a:rPr lang="en" sz="1300">
                          <a:highlight>
                            <a:srgbClr val="A4C2F4"/>
                          </a:highlight>
                        </a:rPr>
                        <a:t>Teachers</a:t>
                      </a:r>
                      <a:r>
                        <a:rPr lang="en" sz="1200">
                          <a:highlight>
                            <a:schemeClr val="lt1"/>
                          </a:highlight>
                        </a:rPr>
                        <a:t> </a:t>
                      </a:r>
                      <a:endParaRPr sz="1200">
                        <a:highlight>
                          <a:schemeClr val="lt1"/>
                        </a:highlight>
                      </a:endParaRPr>
                    </a:p>
                    <a:p>
                      <a:pPr indent="0" lvl="0" marL="0" rtl="0" algn="ctr">
                        <a:spcBef>
                          <a:spcPts val="0"/>
                        </a:spcBef>
                        <a:spcAft>
                          <a:spcPts val="0"/>
                        </a:spcAft>
                        <a:buNone/>
                      </a:pPr>
                      <a:r>
                        <a:t/>
                      </a:r>
                      <a:endParaRPr sz="1200">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23</a:t>
                      </a:r>
                      <a:endParaRPr>
                        <a:highlight>
                          <a:schemeClr val="lt1"/>
                        </a:highlight>
                      </a:endParaRPr>
                    </a:p>
                    <a:p>
                      <a:pPr indent="0" lvl="0" marL="0" rtl="0" algn="ctr">
                        <a:spcBef>
                          <a:spcPts val="0"/>
                        </a:spcBef>
                        <a:spcAft>
                          <a:spcPts val="0"/>
                        </a:spcAft>
                        <a:buNone/>
                      </a:pPr>
                      <a:r>
                        <a:rPr lang="en" sz="1300">
                          <a:highlight>
                            <a:srgbClr val="A4C2F4"/>
                          </a:highlight>
                        </a:rPr>
                        <a:t>Convention</a:t>
                      </a:r>
                      <a:endParaRPr sz="1300">
                        <a:highlight>
                          <a:srgbClr val="A4C2F4"/>
                        </a:highlight>
                      </a:endParaRPr>
                    </a:p>
                    <a:p>
                      <a:pPr indent="0" lvl="0" marL="0" rtl="0" algn="ctr">
                        <a:spcBef>
                          <a:spcPts val="0"/>
                        </a:spcBef>
                        <a:spcAft>
                          <a:spcPts val="0"/>
                        </a:spcAft>
                        <a:buNone/>
                      </a:pPr>
                      <a:r>
                        <a:rPr b="1" lang="en">
                          <a:highlight>
                            <a:schemeClr val="lt1"/>
                          </a:highlight>
                        </a:rPr>
                        <a:t> </a:t>
                      </a:r>
                      <a:endParaRPr b="1">
                        <a:highlight>
                          <a:schemeClr val="lt1"/>
                        </a:highlight>
                      </a:endParaRPr>
                    </a:p>
                    <a:p>
                      <a:pPr indent="0" lvl="0" marL="0" rtl="0" algn="ctr">
                        <a:spcBef>
                          <a:spcPts val="0"/>
                        </a:spcBef>
                        <a:spcAft>
                          <a:spcPts val="0"/>
                        </a:spcAft>
                        <a:buNone/>
                      </a:pPr>
                      <a:r>
                        <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24</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l">
                        <a:spcBef>
                          <a:spcPts val="0"/>
                        </a:spcBef>
                        <a:spcAft>
                          <a:spcPts val="0"/>
                        </a:spcAft>
                        <a:buNone/>
                      </a:pPr>
                      <a:r>
                        <a:t/>
                      </a:r>
                      <a:endParaRPr>
                        <a:highlight>
                          <a:schemeClr val="lt1"/>
                        </a:highlight>
                      </a:endParaRPr>
                    </a:p>
                  </a:txBody>
                  <a:tcPr marT="91425" marB="91425" marR="91425" marL="91425"/>
                </a:tc>
              </a:tr>
              <a:tr h="1760225">
                <a:tc>
                  <a:txBody>
                    <a:bodyPr/>
                    <a:lstStyle/>
                    <a:p>
                      <a:pPr indent="0" lvl="0" marL="0" rtl="0" algn="l">
                        <a:spcBef>
                          <a:spcPts val="0"/>
                        </a:spcBef>
                        <a:spcAft>
                          <a:spcPts val="0"/>
                        </a:spcAft>
                        <a:buNone/>
                      </a:pPr>
                      <a:r>
                        <a:rPr lang="en">
                          <a:highlight>
                            <a:schemeClr val="lt1"/>
                          </a:highlight>
                        </a:rPr>
                        <a:t>25</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t>26</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Swim lessons Gr ¾ &amp; ⅞ </a:t>
                      </a:r>
                      <a:endParaRPr/>
                    </a:p>
                  </a:txBody>
                  <a:tcPr marT="91425" marB="91425" marR="91425" marL="91425"/>
                </a:tc>
                <a:tc>
                  <a:txBody>
                    <a:bodyPr/>
                    <a:lstStyle/>
                    <a:p>
                      <a:pPr indent="0" lvl="0" marL="0" rtl="0" algn="l">
                        <a:spcBef>
                          <a:spcPts val="0"/>
                        </a:spcBef>
                        <a:spcAft>
                          <a:spcPts val="0"/>
                        </a:spcAft>
                        <a:buNone/>
                      </a:pPr>
                      <a:r>
                        <a:rPr lang="en">
                          <a:highlight>
                            <a:schemeClr val="lt1"/>
                          </a:highlight>
                        </a:rPr>
                        <a:t>27</a:t>
                      </a:r>
                      <a:endParaRPr>
                        <a:highlight>
                          <a:schemeClr val="lt1"/>
                        </a:highlight>
                      </a:endParaRPr>
                    </a:p>
                    <a:p>
                      <a:pPr indent="0" lvl="0" marL="0" rtl="0" algn="ctr">
                        <a:spcBef>
                          <a:spcPts val="0"/>
                        </a:spcBef>
                        <a:spcAft>
                          <a:spcPts val="0"/>
                        </a:spcAft>
                        <a:buNone/>
                      </a:pPr>
                      <a:r>
                        <a:rPr lang="en">
                          <a:solidFill>
                            <a:schemeClr val="dk1"/>
                          </a:solidFill>
                          <a:highlight>
                            <a:schemeClr val="lt1"/>
                          </a:highlight>
                        </a:rPr>
                        <a:t>Swim lessons K, ½ &amp; ⅚ </a:t>
                      </a:r>
                      <a:endParaRPr>
                        <a:solidFill>
                          <a:schemeClr val="dk1"/>
                        </a:solidFill>
                        <a:highlight>
                          <a:schemeClr val="lt1"/>
                        </a:highlight>
                      </a:endParaRPr>
                    </a:p>
                    <a:p>
                      <a:pPr indent="0" lvl="0" marL="0" rtl="0" algn="ctr">
                        <a:spcBef>
                          <a:spcPts val="0"/>
                        </a:spcBef>
                        <a:spcAft>
                          <a:spcPts val="0"/>
                        </a:spcAft>
                        <a:buClr>
                          <a:schemeClr val="dk1"/>
                        </a:buClr>
                        <a:buSzPts val="1100"/>
                        <a:buFont typeface="Arial"/>
                        <a:buNone/>
                      </a:pPr>
                      <a:r>
                        <a:t/>
                      </a:r>
                      <a:endParaRPr sz="1000">
                        <a:solidFill>
                          <a:schemeClr val="dk1"/>
                        </a:solidFill>
                        <a:highlight>
                          <a:schemeClr val="lt1"/>
                        </a:highlight>
                      </a:endParaRPr>
                    </a:p>
                    <a:p>
                      <a:pPr indent="0" lvl="0" marL="0" rtl="0" algn="ctr">
                        <a:spcBef>
                          <a:spcPts val="0"/>
                        </a:spcBef>
                        <a:spcAft>
                          <a:spcPts val="0"/>
                        </a:spcAft>
                        <a:buClr>
                          <a:schemeClr val="dk1"/>
                        </a:buClr>
                        <a:buSzPts val="1100"/>
                        <a:buFont typeface="Arial"/>
                        <a:buNone/>
                      </a:pPr>
                      <a:r>
                        <a:rPr b="1" lang="en" sz="1000">
                          <a:solidFill>
                            <a:schemeClr val="dk1"/>
                          </a:solidFill>
                          <a:highlight>
                            <a:schemeClr val="lt1"/>
                          </a:highlight>
                        </a:rPr>
                        <a:t>Boston Pizza hot lunch</a:t>
                      </a:r>
                      <a:endParaRPr b="1" sz="1000">
                        <a:solidFill>
                          <a:schemeClr val="dk1"/>
                        </a:solidFill>
                        <a:highlight>
                          <a:schemeClr val="lt1"/>
                        </a:highlight>
                      </a:endParaRPr>
                    </a:p>
                    <a:p>
                      <a:pPr indent="0" lvl="0" marL="0" rtl="0" algn="l">
                        <a:spcBef>
                          <a:spcPts val="0"/>
                        </a:spcBef>
                        <a:spcAft>
                          <a:spcPts val="0"/>
                        </a:spcAft>
                        <a:buNone/>
                      </a:pPr>
                      <a:r>
                        <a:t/>
                      </a:r>
                      <a:endParaRPr>
                        <a:highlight>
                          <a:srgbClr val="6AA84F"/>
                        </a:highlight>
                      </a:endParaRPr>
                    </a:p>
                    <a:p>
                      <a:pPr indent="0" lvl="0" marL="0" rtl="0" algn="ctr">
                        <a:spcBef>
                          <a:spcPts val="0"/>
                        </a:spcBef>
                        <a:spcAft>
                          <a:spcPts val="0"/>
                        </a:spcAft>
                        <a:buClr>
                          <a:schemeClr val="dk1"/>
                        </a:buClr>
                        <a:buSzPts val="1100"/>
                        <a:buFont typeface="Arial"/>
                        <a:buNone/>
                      </a:pPr>
                      <a:r>
                        <a:t/>
                      </a:r>
                      <a:endParaRPr>
                        <a:highlight>
                          <a:srgbClr val="6AA84F"/>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28</a:t>
                      </a:r>
                      <a:endParaRPr>
                        <a:highlight>
                          <a:schemeClr val="lt1"/>
                        </a:highlight>
                      </a:endParaRPr>
                    </a:p>
                    <a:p>
                      <a:pPr indent="0" lvl="0" marL="0" rtl="0" algn="ctr">
                        <a:spcBef>
                          <a:spcPts val="0"/>
                        </a:spcBef>
                        <a:spcAft>
                          <a:spcPts val="0"/>
                        </a:spcAft>
                        <a:buNone/>
                      </a:pPr>
                      <a:r>
                        <a:t/>
                      </a:r>
                      <a:endParaRPr sz="1000">
                        <a:highlight>
                          <a:schemeClr val="lt1"/>
                        </a:highlight>
                      </a:endParaRPr>
                    </a:p>
                    <a:p>
                      <a:pPr indent="0" lvl="0" marL="0" rtl="0" algn="ctr">
                        <a:spcBef>
                          <a:spcPts val="0"/>
                        </a:spcBef>
                        <a:spcAft>
                          <a:spcPts val="0"/>
                        </a:spcAft>
                        <a:buNone/>
                      </a:pPr>
                      <a:r>
                        <a:t/>
                      </a:r>
                      <a:endParaRPr sz="1000">
                        <a:highlight>
                          <a:schemeClr val="lt1"/>
                        </a:highlight>
                      </a:endParaRPr>
                    </a:p>
                    <a:p>
                      <a:pPr indent="0" lvl="0" marL="0" rtl="0" algn="ctr">
                        <a:spcBef>
                          <a:spcPts val="0"/>
                        </a:spcBef>
                        <a:spcAft>
                          <a:spcPts val="0"/>
                        </a:spcAft>
                        <a:buClr>
                          <a:schemeClr val="dk1"/>
                        </a:buClr>
                        <a:buSzPts val="1100"/>
                        <a:buFont typeface="Arial"/>
                        <a:buNone/>
                      </a:pPr>
                      <a:r>
                        <a:rPr lang="en">
                          <a:solidFill>
                            <a:schemeClr val="dk1"/>
                          </a:solidFill>
                        </a:rPr>
                        <a:t>Swim lessons Gr ¾ &amp; ⅞ </a:t>
                      </a:r>
                      <a:endParaRPr sz="1000">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29</a:t>
                      </a:r>
                      <a:endParaRPr>
                        <a:highlight>
                          <a:schemeClr val="lt1"/>
                        </a:highlight>
                      </a:endParaRPr>
                    </a:p>
                    <a:p>
                      <a:pPr indent="0" lvl="0" marL="0" rtl="0" algn="l">
                        <a:spcBef>
                          <a:spcPts val="0"/>
                        </a:spcBef>
                        <a:spcAft>
                          <a:spcPts val="0"/>
                        </a:spcAft>
                        <a:buNone/>
                      </a:pPr>
                      <a:r>
                        <a:t/>
                      </a:r>
                      <a:endParaRPr>
                        <a:highlight>
                          <a:srgbClr val="6AA84F"/>
                        </a:highlight>
                      </a:endParaRPr>
                    </a:p>
                    <a:p>
                      <a:pPr indent="0" lvl="0" marL="0" rtl="0" algn="ctr">
                        <a:spcBef>
                          <a:spcPts val="0"/>
                        </a:spcBef>
                        <a:spcAft>
                          <a:spcPts val="0"/>
                        </a:spcAft>
                        <a:buClr>
                          <a:schemeClr val="dk1"/>
                        </a:buClr>
                        <a:buSzPts val="1100"/>
                        <a:buFont typeface="Arial"/>
                        <a:buNone/>
                      </a:pPr>
                      <a:r>
                        <a:rPr lang="en">
                          <a:solidFill>
                            <a:schemeClr val="dk1"/>
                          </a:solidFill>
                          <a:highlight>
                            <a:schemeClr val="lt1"/>
                          </a:highlight>
                        </a:rPr>
                        <a:t>Swim lessons K, ½ &amp; ⅚ </a:t>
                      </a:r>
                      <a:endParaRPr>
                        <a:solidFill>
                          <a:schemeClr val="dk1"/>
                        </a:solidFill>
                        <a:highlight>
                          <a:schemeClr val="lt1"/>
                        </a:highlight>
                      </a:endParaRPr>
                    </a:p>
                    <a:p>
                      <a:pPr indent="0" lvl="0" marL="0" rtl="0" algn="ctr">
                        <a:spcBef>
                          <a:spcPts val="0"/>
                        </a:spcBef>
                        <a:spcAft>
                          <a:spcPts val="0"/>
                        </a:spcAft>
                        <a:buNone/>
                      </a:pPr>
                      <a:r>
                        <a:rPr b="1" lang="en">
                          <a:highlight>
                            <a:srgbClr val="6AA84F"/>
                          </a:highlight>
                        </a:rPr>
                        <a:t> </a:t>
                      </a:r>
                      <a:endParaRPr b="1">
                        <a:highlight>
                          <a:srgbClr val="6AA84F"/>
                        </a:highlight>
                      </a:endParaRPr>
                    </a:p>
                  </a:txBody>
                  <a:tcPr marT="91425" marB="91425" marR="91425" marL="91425"/>
                </a:tc>
                <a:tc>
                  <a:txBody>
                    <a:bodyPr/>
                    <a:lstStyle/>
                    <a:p>
                      <a:pPr indent="0" lvl="0" marL="0" rtl="0" algn="l">
                        <a:spcBef>
                          <a:spcPts val="0"/>
                        </a:spcBef>
                        <a:spcAft>
                          <a:spcPts val="0"/>
                        </a:spcAft>
                        <a:buNone/>
                      </a:pPr>
                      <a:r>
                        <a:t/>
                      </a:r>
                      <a:endParaRPr>
                        <a:highlight>
                          <a:schemeClr val="lt1"/>
                        </a:highlight>
                      </a:endParaRPr>
                    </a:p>
                    <a:p>
                      <a:pPr indent="0" lvl="0" marL="0" rtl="0" algn="ctr">
                        <a:spcBef>
                          <a:spcPts val="0"/>
                        </a:spcBef>
                        <a:spcAft>
                          <a:spcPts val="0"/>
                        </a:spcAft>
                        <a:buNone/>
                      </a:pPr>
                      <a:r>
                        <a:t/>
                      </a:r>
                      <a:endParaRPr b="1" sz="1300">
                        <a:highlight>
                          <a:srgbClr val="6AA84F"/>
                        </a:highlight>
                      </a:endParaRPr>
                    </a:p>
                  </a:txBody>
                  <a:tcPr marT="91425" marB="91425" marR="91425" marL="91425"/>
                </a:tc>
                <a:tc>
                  <a:txBody>
                    <a:bodyPr/>
                    <a:lstStyle/>
                    <a:p>
                      <a:pPr indent="0" lvl="0" marL="0" rtl="0" algn="l">
                        <a:spcBef>
                          <a:spcPts val="0"/>
                        </a:spcBef>
                        <a:spcAft>
                          <a:spcPts val="0"/>
                        </a:spcAft>
                        <a:buNone/>
                      </a:pPr>
                      <a:r>
                        <a:t/>
                      </a:r>
                      <a:endParaRPr>
                        <a:highlight>
                          <a:schemeClr val="lt1"/>
                        </a:highlight>
                      </a:endParaRPr>
                    </a:p>
                  </a:txBody>
                  <a:tcPr marT="91425" marB="91425" marR="91425" marL="91425"/>
                </a:tc>
              </a:tr>
            </a:tbl>
          </a:graphicData>
        </a:graphic>
      </p:graphicFrame>
      <p:sp>
        <p:nvSpPr>
          <p:cNvPr id="91" name="Google Shape;91;p15"/>
          <p:cNvSpPr txBox="1"/>
          <p:nvPr/>
        </p:nvSpPr>
        <p:spPr>
          <a:xfrm>
            <a:off x="19050" y="66675"/>
            <a:ext cx="7705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t>February </a:t>
            </a:r>
            <a:r>
              <a:rPr b="1" lang="en" sz="4000"/>
              <a:t> 2024</a:t>
            </a:r>
            <a:endParaRPr b="1" sz="4000"/>
          </a:p>
        </p:txBody>
      </p:sp>
      <p:sp>
        <p:nvSpPr>
          <p:cNvPr id="92" name="Google Shape;92;p15"/>
          <p:cNvSpPr txBox="1"/>
          <p:nvPr/>
        </p:nvSpPr>
        <p:spPr>
          <a:xfrm>
            <a:off x="740950" y="662000"/>
            <a:ext cx="1221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M</a:t>
            </a:r>
            <a:endParaRPr sz="1100"/>
          </a:p>
        </p:txBody>
      </p:sp>
      <p:sp>
        <p:nvSpPr>
          <p:cNvPr id="93" name="Google Shape;93;p15"/>
          <p:cNvSpPr txBox="1"/>
          <p:nvPr/>
        </p:nvSpPr>
        <p:spPr>
          <a:xfrm>
            <a:off x="1962875" y="674700"/>
            <a:ext cx="12792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T</a:t>
            </a:r>
            <a:endParaRPr sz="1100"/>
          </a:p>
        </p:txBody>
      </p:sp>
      <p:sp>
        <p:nvSpPr>
          <p:cNvPr id="94" name="Google Shape;94;p15"/>
          <p:cNvSpPr txBox="1"/>
          <p:nvPr/>
        </p:nvSpPr>
        <p:spPr>
          <a:xfrm>
            <a:off x="3241950" y="674700"/>
            <a:ext cx="12981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W</a:t>
            </a:r>
            <a:endParaRPr sz="1100"/>
          </a:p>
        </p:txBody>
      </p:sp>
      <p:sp>
        <p:nvSpPr>
          <p:cNvPr id="95" name="Google Shape;95;p15"/>
          <p:cNvSpPr txBox="1"/>
          <p:nvPr/>
        </p:nvSpPr>
        <p:spPr>
          <a:xfrm>
            <a:off x="5876300" y="674700"/>
            <a:ext cx="1164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F</a:t>
            </a:r>
            <a:endParaRPr sz="1100"/>
          </a:p>
        </p:txBody>
      </p:sp>
      <p:sp>
        <p:nvSpPr>
          <p:cNvPr id="96" name="Google Shape;96;p15"/>
          <p:cNvSpPr txBox="1"/>
          <p:nvPr/>
        </p:nvSpPr>
        <p:spPr>
          <a:xfrm>
            <a:off x="4540075" y="674700"/>
            <a:ext cx="13362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Th</a:t>
            </a:r>
            <a:endParaRPr sz="1100"/>
          </a:p>
        </p:txBody>
      </p:sp>
      <p:pic>
        <p:nvPicPr>
          <p:cNvPr id="97" name="Google Shape;97;p15"/>
          <p:cNvPicPr preferRelativeResize="0"/>
          <p:nvPr/>
        </p:nvPicPr>
        <p:blipFill>
          <a:blip r:embed="rId3">
            <a:alphaModFix/>
          </a:blip>
          <a:stretch>
            <a:fillRect/>
          </a:stretch>
        </p:blipFill>
        <p:spPr>
          <a:xfrm>
            <a:off x="5965606" y="3768238"/>
            <a:ext cx="986282" cy="800400"/>
          </a:xfrm>
          <a:prstGeom prst="rect">
            <a:avLst/>
          </a:prstGeom>
          <a:noFill/>
          <a:ln>
            <a:noFill/>
          </a:ln>
        </p:spPr>
      </p:pic>
      <p:pic>
        <p:nvPicPr>
          <p:cNvPr id="98" name="Google Shape;98;p15"/>
          <p:cNvPicPr preferRelativeResize="0"/>
          <p:nvPr/>
        </p:nvPicPr>
        <p:blipFill>
          <a:blip r:embed="rId4">
            <a:alphaModFix/>
          </a:blip>
          <a:stretch>
            <a:fillRect/>
          </a:stretch>
        </p:blipFill>
        <p:spPr>
          <a:xfrm>
            <a:off x="2301078" y="9659675"/>
            <a:ext cx="531000" cy="398724"/>
          </a:xfrm>
          <a:prstGeom prst="rect">
            <a:avLst/>
          </a:prstGeom>
          <a:noFill/>
          <a:ln>
            <a:noFill/>
          </a:ln>
        </p:spPr>
      </p:pic>
      <p:pic>
        <p:nvPicPr>
          <p:cNvPr id="99" name="Google Shape;99;p15"/>
          <p:cNvPicPr preferRelativeResize="0"/>
          <p:nvPr/>
        </p:nvPicPr>
        <p:blipFill>
          <a:blip r:embed="rId5">
            <a:alphaModFix/>
          </a:blip>
          <a:stretch>
            <a:fillRect/>
          </a:stretch>
        </p:blipFill>
        <p:spPr>
          <a:xfrm>
            <a:off x="2283725" y="5958438"/>
            <a:ext cx="565700" cy="565700"/>
          </a:xfrm>
          <a:prstGeom prst="rect">
            <a:avLst/>
          </a:prstGeom>
          <a:noFill/>
          <a:ln>
            <a:noFill/>
          </a:ln>
        </p:spPr>
      </p:pic>
      <p:pic>
        <p:nvPicPr>
          <p:cNvPr id="100" name="Google Shape;100;p15"/>
          <p:cNvPicPr preferRelativeResize="0"/>
          <p:nvPr/>
        </p:nvPicPr>
        <p:blipFill>
          <a:blip r:embed="rId6">
            <a:alphaModFix/>
          </a:blip>
          <a:stretch>
            <a:fillRect/>
          </a:stretch>
        </p:blipFill>
        <p:spPr>
          <a:xfrm>
            <a:off x="6034374" y="2167299"/>
            <a:ext cx="848763" cy="565700"/>
          </a:xfrm>
          <a:prstGeom prst="rect">
            <a:avLst/>
          </a:prstGeom>
          <a:noFill/>
          <a:ln>
            <a:noFill/>
          </a:ln>
        </p:spPr>
      </p:pic>
      <p:pic>
        <p:nvPicPr>
          <p:cNvPr id="101" name="Google Shape;101;p15"/>
          <p:cNvPicPr preferRelativeResize="0"/>
          <p:nvPr/>
        </p:nvPicPr>
        <p:blipFill>
          <a:blip r:embed="rId7">
            <a:alphaModFix/>
          </a:blip>
          <a:stretch>
            <a:fillRect/>
          </a:stretch>
        </p:blipFill>
        <p:spPr>
          <a:xfrm>
            <a:off x="3280050" y="4975350"/>
            <a:ext cx="1221901" cy="815005"/>
          </a:xfrm>
          <a:prstGeom prst="rect">
            <a:avLst/>
          </a:prstGeom>
          <a:noFill/>
          <a:ln>
            <a:noFill/>
          </a:ln>
        </p:spPr>
      </p:pic>
      <p:pic>
        <p:nvPicPr>
          <p:cNvPr id="102" name="Google Shape;102;p15"/>
          <p:cNvPicPr preferRelativeResize="0"/>
          <p:nvPr/>
        </p:nvPicPr>
        <p:blipFill>
          <a:blip r:embed="rId3">
            <a:alphaModFix/>
          </a:blip>
          <a:stretch>
            <a:fillRect/>
          </a:stretch>
        </p:blipFill>
        <p:spPr>
          <a:xfrm>
            <a:off x="817306" y="7517963"/>
            <a:ext cx="986282" cy="800400"/>
          </a:xfrm>
          <a:prstGeom prst="rect">
            <a:avLst/>
          </a:prstGeom>
          <a:noFill/>
          <a:ln>
            <a:noFill/>
          </a:ln>
        </p:spPr>
      </p:pic>
      <p:pic>
        <p:nvPicPr>
          <p:cNvPr id="103" name="Google Shape;103;p15"/>
          <p:cNvPicPr preferRelativeResize="0"/>
          <p:nvPr/>
        </p:nvPicPr>
        <p:blipFill>
          <a:blip r:embed="rId3">
            <a:alphaModFix/>
          </a:blip>
          <a:stretch>
            <a:fillRect/>
          </a:stretch>
        </p:blipFill>
        <p:spPr>
          <a:xfrm>
            <a:off x="3391456" y="7517738"/>
            <a:ext cx="986282" cy="800400"/>
          </a:xfrm>
          <a:prstGeom prst="rect">
            <a:avLst/>
          </a:prstGeom>
          <a:noFill/>
          <a:ln>
            <a:noFill/>
          </a:ln>
        </p:spPr>
      </p:pic>
      <p:pic>
        <p:nvPicPr>
          <p:cNvPr id="104" name="Google Shape;104;p15"/>
          <p:cNvPicPr preferRelativeResize="0"/>
          <p:nvPr/>
        </p:nvPicPr>
        <p:blipFill>
          <a:blip r:embed="rId3">
            <a:alphaModFix/>
          </a:blip>
          <a:stretch>
            <a:fillRect/>
          </a:stretch>
        </p:blipFill>
        <p:spPr>
          <a:xfrm>
            <a:off x="4678531" y="7517963"/>
            <a:ext cx="986282" cy="800400"/>
          </a:xfrm>
          <a:prstGeom prst="rect">
            <a:avLst/>
          </a:prstGeom>
          <a:noFill/>
          <a:ln>
            <a:noFill/>
          </a:ln>
        </p:spPr>
      </p:pic>
      <p:pic>
        <p:nvPicPr>
          <p:cNvPr id="105" name="Google Shape;105;p15"/>
          <p:cNvPicPr preferRelativeResize="0"/>
          <p:nvPr/>
        </p:nvPicPr>
        <p:blipFill>
          <a:blip r:embed="rId3">
            <a:alphaModFix/>
          </a:blip>
          <a:stretch>
            <a:fillRect/>
          </a:stretch>
        </p:blipFill>
        <p:spPr>
          <a:xfrm>
            <a:off x="5965606" y="7517963"/>
            <a:ext cx="986282" cy="800400"/>
          </a:xfrm>
          <a:prstGeom prst="rect">
            <a:avLst/>
          </a:prstGeom>
          <a:noFill/>
          <a:ln>
            <a:noFill/>
          </a:ln>
        </p:spPr>
      </p:pic>
      <p:pic>
        <p:nvPicPr>
          <p:cNvPr id="106" name="Google Shape;106;p15"/>
          <p:cNvPicPr preferRelativeResize="0"/>
          <p:nvPr/>
        </p:nvPicPr>
        <p:blipFill>
          <a:blip r:embed="rId3">
            <a:alphaModFix/>
          </a:blip>
          <a:stretch>
            <a:fillRect/>
          </a:stretch>
        </p:blipFill>
        <p:spPr>
          <a:xfrm>
            <a:off x="2104381" y="7517738"/>
            <a:ext cx="986282" cy="800400"/>
          </a:xfrm>
          <a:prstGeom prst="rect">
            <a:avLst/>
          </a:prstGeom>
          <a:noFill/>
          <a:ln>
            <a:noFill/>
          </a:ln>
        </p:spPr>
      </p:pic>
      <p:pic>
        <p:nvPicPr>
          <p:cNvPr id="107" name="Google Shape;107;p15"/>
          <p:cNvPicPr preferRelativeResize="0"/>
          <p:nvPr/>
        </p:nvPicPr>
        <p:blipFill>
          <a:blip r:embed="rId8">
            <a:alphaModFix/>
          </a:blip>
          <a:stretch>
            <a:fillRect/>
          </a:stretch>
        </p:blipFill>
        <p:spPr>
          <a:xfrm>
            <a:off x="4696086" y="5500221"/>
            <a:ext cx="1024200" cy="80916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6A5AF"/>
        </a:solidFill>
      </p:bgPr>
    </p:bg>
    <p:spTree>
      <p:nvGrpSpPr>
        <p:cNvPr id="111" name="Shape 111"/>
        <p:cNvGrpSpPr/>
        <p:nvPr/>
      </p:nvGrpSpPr>
      <p:grpSpPr>
        <a:xfrm>
          <a:off x="0" y="0"/>
          <a:ext cx="0" cy="0"/>
          <a:chOff x="0" y="0"/>
          <a:chExt cx="0" cy="0"/>
        </a:xfrm>
      </p:grpSpPr>
      <p:sp>
        <p:nvSpPr>
          <p:cNvPr id="112" name="Google Shape;112;p16"/>
          <p:cNvSpPr txBox="1"/>
          <p:nvPr/>
        </p:nvSpPr>
        <p:spPr>
          <a:xfrm>
            <a:off x="326400" y="197075"/>
            <a:ext cx="7204800" cy="70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u="sng">
                <a:solidFill>
                  <a:srgbClr val="CC0000"/>
                </a:solidFill>
              </a:rPr>
              <a:t>Reminders for January </a:t>
            </a:r>
            <a:r>
              <a:rPr lang="en" sz="3000">
                <a:solidFill>
                  <a:srgbClr val="CC0000"/>
                </a:solidFill>
              </a:rPr>
              <a:t> </a:t>
            </a:r>
            <a:endParaRPr sz="3000">
              <a:solidFill>
                <a:srgbClr val="CC0000"/>
              </a:solidFill>
            </a:endParaRPr>
          </a:p>
          <a:p>
            <a:pPr indent="0" lvl="0" marL="0" rtl="0" algn="l">
              <a:spcBef>
                <a:spcPts val="0"/>
              </a:spcBef>
              <a:spcAft>
                <a:spcPts val="0"/>
              </a:spcAft>
              <a:buNone/>
            </a:pPr>
            <a:r>
              <a:t/>
            </a:r>
            <a:endParaRPr sz="1800">
              <a:solidFill>
                <a:schemeClr val="dk2"/>
              </a:solidFill>
            </a:endParaRPr>
          </a:p>
        </p:txBody>
      </p:sp>
      <p:sp>
        <p:nvSpPr>
          <p:cNvPr id="113" name="Google Shape;113;p16"/>
          <p:cNvSpPr txBox="1"/>
          <p:nvPr/>
        </p:nvSpPr>
        <p:spPr>
          <a:xfrm>
            <a:off x="338550" y="5144125"/>
            <a:ext cx="7180500" cy="1212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Thank </a:t>
            </a:r>
            <a:r>
              <a:rPr lang="en" sz="1800">
                <a:solidFill>
                  <a:schemeClr val="dk2"/>
                </a:solidFill>
              </a:rPr>
              <a:t>you</a:t>
            </a:r>
            <a:r>
              <a:rPr lang="en" sz="1800">
                <a:solidFill>
                  <a:schemeClr val="dk2"/>
                </a:solidFill>
              </a:rPr>
              <a:t> for remembering that we are a </a:t>
            </a:r>
            <a:r>
              <a:rPr b="1" lang="en" sz="1800">
                <a:solidFill>
                  <a:schemeClr val="dk2"/>
                </a:solidFill>
              </a:rPr>
              <a:t>Nut Free School</a:t>
            </a:r>
            <a:r>
              <a:rPr lang="en" sz="1800">
                <a:solidFill>
                  <a:schemeClr val="dk2"/>
                </a:solidFill>
              </a:rPr>
              <a:t>. We have some students that are very allergic to peanuts and other nuts so please do not send food containing nuts to school. We want to keep everyone safe and healthy. </a:t>
            </a:r>
            <a:endParaRPr sz="1800">
              <a:solidFill>
                <a:schemeClr val="dk2"/>
              </a:solidFill>
            </a:endParaRPr>
          </a:p>
        </p:txBody>
      </p:sp>
      <p:sp>
        <p:nvSpPr>
          <p:cNvPr id="114" name="Google Shape;114;p16"/>
          <p:cNvSpPr txBox="1"/>
          <p:nvPr/>
        </p:nvSpPr>
        <p:spPr>
          <a:xfrm>
            <a:off x="326400" y="6530825"/>
            <a:ext cx="7032000" cy="153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15" name="Google Shape;115;p16"/>
          <p:cNvSpPr txBox="1"/>
          <p:nvPr/>
        </p:nvSpPr>
        <p:spPr>
          <a:xfrm>
            <a:off x="326400" y="8108650"/>
            <a:ext cx="6895200" cy="153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16" name="Google Shape;116;p16"/>
          <p:cNvSpPr txBox="1"/>
          <p:nvPr/>
        </p:nvSpPr>
        <p:spPr>
          <a:xfrm>
            <a:off x="326400" y="905375"/>
            <a:ext cx="7032000" cy="1530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b="1" lang="en" sz="1800">
                <a:solidFill>
                  <a:schemeClr val="dk1"/>
                </a:solidFill>
              </a:rPr>
              <a:t>Our staff would like to remind you that with the cold weather approaching to make sure your kiddos have warm winter gear on. We still do outside recess until the weather permits us to stay inside (-20</a:t>
            </a:r>
            <a:r>
              <a:rPr b="1" baseline="30000" lang="en" sz="1800">
                <a:solidFill>
                  <a:schemeClr val="dk1"/>
                </a:solidFill>
              </a:rPr>
              <a:t>o</a:t>
            </a:r>
            <a:r>
              <a:rPr b="1" lang="en" sz="1800">
                <a:solidFill>
                  <a:schemeClr val="dk1"/>
                </a:solidFill>
              </a:rPr>
              <a:t>C), so please try and have </a:t>
            </a:r>
            <a:r>
              <a:rPr b="1" lang="en" sz="1800">
                <a:solidFill>
                  <a:schemeClr val="dk1"/>
                </a:solidFill>
              </a:rPr>
              <a:t>their</a:t>
            </a:r>
            <a:r>
              <a:rPr b="1" lang="en" sz="1800">
                <a:solidFill>
                  <a:schemeClr val="dk1"/>
                </a:solidFill>
              </a:rPr>
              <a:t> stuff in their backpacks if possible. If anyone is in need of some items for </a:t>
            </a:r>
            <a:r>
              <a:rPr b="1" lang="en" sz="1800">
                <a:solidFill>
                  <a:schemeClr val="dk1"/>
                </a:solidFill>
              </a:rPr>
              <a:t>their</a:t>
            </a:r>
            <a:r>
              <a:rPr b="1" lang="en" sz="1800">
                <a:solidFill>
                  <a:schemeClr val="dk1"/>
                </a:solidFill>
              </a:rPr>
              <a:t> kids, please call the office and talk to Miss K! </a:t>
            </a:r>
            <a:endParaRPr b="1" sz="1800">
              <a:solidFill>
                <a:schemeClr val="dk1"/>
              </a:solidFill>
            </a:endParaRPr>
          </a:p>
          <a:p>
            <a:pPr indent="0" lvl="0" marL="457200" rtl="0" algn="l">
              <a:spcBef>
                <a:spcPts val="0"/>
              </a:spcBef>
              <a:spcAft>
                <a:spcPts val="0"/>
              </a:spcAft>
              <a:buNone/>
            </a:pPr>
            <a:r>
              <a:t/>
            </a:r>
            <a:endParaRPr b="1" sz="1800">
              <a:solidFill>
                <a:schemeClr val="dk1"/>
              </a:solidFill>
            </a:endParaRPr>
          </a:p>
          <a:p>
            <a:pPr indent="0" lvl="0" marL="457200" rtl="0" algn="l">
              <a:spcBef>
                <a:spcPts val="0"/>
              </a:spcBef>
              <a:spcAft>
                <a:spcPts val="0"/>
              </a:spcAft>
              <a:buNone/>
            </a:pPr>
            <a:r>
              <a:rPr b="1" lang="en" sz="1800">
                <a:solidFill>
                  <a:schemeClr val="dk1"/>
                </a:solidFill>
              </a:rPr>
              <a:t>As the cold winter sets in this month please watch your emails, texts and phone calls from our school division to determine if school is closed or buses are not running. </a:t>
            </a:r>
            <a:endParaRPr b="1" sz="1800">
              <a:solidFill>
                <a:schemeClr val="dk1"/>
              </a:solidFill>
            </a:endParaRPr>
          </a:p>
          <a:p>
            <a:pPr indent="0" lvl="0" marL="457200" rtl="0" algn="l">
              <a:spcBef>
                <a:spcPts val="0"/>
              </a:spcBef>
              <a:spcAft>
                <a:spcPts val="0"/>
              </a:spcAft>
              <a:buNone/>
            </a:pPr>
            <a:r>
              <a:rPr b="1" lang="en" sz="1800">
                <a:solidFill>
                  <a:schemeClr val="dk1"/>
                </a:solidFill>
              </a:rPr>
              <a:t>We will do our best to keep you all up to date with weather changes and school closings. </a:t>
            </a:r>
            <a:endParaRPr b="1" sz="1800">
              <a:solidFill>
                <a:schemeClr val="dk1"/>
              </a:solidFill>
            </a:endParaRPr>
          </a:p>
        </p:txBody>
      </p:sp>
      <p:sp>
        <p:nvSpPr>
          <p:cNvPr id="117" name="Google Shape;117;p16"/>
          <p:cNvSpPr txBox="1"/>
          <p:nvPr/>
        </p:nvSpPr>
        <p:spPr>
          <a:xfrm>
            <a:off x="326400" y="6887063"/>
            <a:ext cx="6895200" cy="2277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Gym wear is required for our grade 6-8 students. </a:t>
            </a:r>
            <a:r>
              <a:rPr lang="en" sz="1800">
                <a:solidFill>
                  <a:schemeClr val="dk2"/>
                </a:solidFill>
              </a:rPr>
              <a:t>Please make sure your child has extra gym clothes with them. We are running out of the extra clothes that we have here, and we really want them to be able to participate in the activities planned for their gym classes. When they do not have the appropriate clothing, it stops them from being able to participate. Just a friendly reminder to please make sure they have this with them!</a:t>
            </a:r>
            <a:endParaRPr sz="18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7"/>
          <p:cNvSpPr txBox="1"/>
          <p:nvPr/>
        </p:nvSpPr>
        <p:spPr>
          <a:xfrm>
            <a:off x="0" y="0"/>
            <a:ext cx="7772400" cy="1005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January 15th, 2024</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Dear Parents and Caregivers,</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Elnora School is pleased to once again offer swim lessons to our students in grades K-8. The lessons will take place at the Three Hills Aquatic Center beginning on February 26th and ending on March 15th. Students in Kindergarten, grades 1-2 and 5-6 will have lessons on Tuesdays and Thursdays. Grades 3-4 and 7-8 lessons will be on Mondays and Wednesdays.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We will be </a:t>
            </a:r>
            <a:r>
              <a:rPr lang="en" sz="1800">
                <a:solidFill>
                  <a:schemeClr val="dk2"/>
                </a:solidFill>
              </a:rPr>
              <a:t>transported</a:t>
            </a:r>
            <a:r>
              <a:rPr lang="en" sz="1800">
                <a:solidFill>
                  <a:schemeClr val="dk2"/>
                </a:solidFill>
              </a:rPr>
              <a:t> by Chinook’s Edge School Division. We leave at 9:45 am in order to be ready to swim by 10:30 am. We are back at the school by 12:</a:t>
            </a:r>
            <a:r>
              <a:rPr lang="en" sz="1800">
                <a:solidFill>
                  <a:schemeClr val="dk2"/>
                </a:solidFill>
              </a:rPr>
              <a:t>15 pm</a:t>
            </a:r>
            <a:r>
              <a:rPr lang="en" sz="1800">
                <a:solidFill>
                  <a:schemeClr val="dk2"/>
                </a:solidFill>
              </a:rPr>
              <a:t> each day.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b="1" lang="en" sz="1800">
                <a:solidFill>
                  <a:schemeClr val="dk2"/>
                </a:solidFill>
              </a:rPr>
              <a:t>Swim lesson dates:</a:t>
            </a:r>
            <a:r>
              <a:rPr lang="en" sz="1800">
                <a:solidFill>
                  <a:schemeClr val="dk2"/>
                </a:solidFill>
              </a:rPr>
              <a:t> </a:t>
            </a:r>
            <a:endParaRPr sz="1800">
              <a:solidFill>
                <a:schemeClr val="dk2"/>
              </a:solidFill>
            </a:endParaRPr>
          </a:p>
          <a:p>
            <a:pPr indent="0" lvl="0" marL="0" rtl="0" algn="l">
              <a:spcBef>
                <a:spcPts val="0"/>
              </a:spcBef>
              <a:spcAft>
                <a:spcPts val="0"/>
              </a:spcAft>
              <a:buNone/>
            </a:pPr>
            <a:r>
              <a:rPr lang="en" sz="1800" u="sng">
                <a:solidFill>
                  <a:schemeClr val="dk2"/>
                </a:solidFill>
              </a:rPr>
              <a:t>Kindergarten, Grade 1-2, 5-6 </a:t>
            </a:r>
            <a:endParaRPr sz="1800" u="sng">
              <a:solidFill>
                <a:schemeClr val="dk2"/>
              </a:solidFill>
            </a:endParaRPr>
          </a:p>
          <a:p>
            <a:pPr indent="0" lvl="0" marL="0" rtl="0" algn="l">
              <a:spcBef>
                <a:spcPts val="0"/>
              </a:spcBef>
              <a:spcAft>
                <a:spcPts val="0"/>
              </a:spcAft>
              <a:buNone/>
            </a:pPr>
            <a:r>
              <a:rPr lang="en" sz="1800">
                <a:solidFill>
                  <a:schemeClr val="dk2"/>
                </a:solidFill>
              </a:rPr>
              <a:t>February</a:t>
            </a:r>
            <a:r>
              <a:rPr lang="en" sz="1800">
                <a:solidFill>
                  <a:schemeClr val="dk2"/>
                </a:solidFill>
              </a:rPr>
              <a:t> 27, 29, March 5, 7, 12, 14</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u="sng">
                <a:solidFill>
                  <a:schemeClr val="dk2"/>
                </a:solidFill>
              </a:rPr>
              <a:t>Grades 3-4, 7-8</a:t>
            </a:r>
            <a:r>
              <a:rPr lang="en" sz="1800">
                <a:solidFill>
                  <a:schemeClr val="dk2"/>
                </a:solidFill>
              </a:rPr>
              <a:t> </a:t>
            </a:r>
            <a:endParaRPr sz="1800">
              <a:solidFill>
                <a:schemeClr val="dk2"/>
              </a:solidFill>
            </a:endParaRPr>
          </a:p>
          <a:p>
            <a:pPr indent="0" lvl="0" marL="0" rtl="0" algn="l">
              <a:spcBef>
                <a:spcPts val="0"/>
              </a:spcBef>
              <a:spcAft>
                <a:spcPts val="0"/>
              </a:spcAft>
              <a:buNone/>
            </a:pPr>
            <a:r>
              <a:rPr lang="en" sz="1800">
                <a:solidFill>
                  <a:schemeClr val="dk2"/>
                </a:solidFill>
              </a:rPr>
              <a:t>February 26, 28, March 4, 6. 11. 13</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Friday’s are set aside for make up lessons in case of inclement weather.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b="1" lang="en" sz="1800">
                <a:solidFill>
                  <a:schemeClr val="dk2"/>
                </a:solidFill>
              </a:rPr>
              <a:t>**Please send swimsuit, towel and goggles (If desired) with your child on their appropriate days. Also there is no purchases allowed from the vending machines, so no money is needed. ** </a:t>
            </a:r>
            <a:endParaRPr b="1"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Cost of swim lessons is $50 which helps cover the cost of transport and fees. We have some very generous donations in the community that help to bring this cost down each year! </a:t>
            </a:r>
            <a:endParaRPr sz="1800">
              <a:solidFill>
                <a:schemeClr val="dk2"/>
              </a:solidFill>
            </a:endParaRPr>
          </a:p>
          <a:p>
            <a:pPr indent="0" lvl="0" marL="0" rtl="0" algn="l">
              <a:spcBef>
                <a:spcPts val="0"/>
              </a:spcBef>
              <a:spcAft>
                <a:spcPts val="0"/>
              </a:spcAft>
              <a:buNone/>
            </a:pPr>
            <a:r>
              <a:rPr lang="en" sz="1800">
                <a:solidFill>
                  <a:schemeClr val="dk2"/>
                </a:solidFill>
              </a:rPr>
              <a:t>Please check your email and online fees to fill out the form and pay for your child.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If you have any questions please call the School. </a:t>
            </a:r>
            <a:endParaRPr sz="1800">
              <a:solidFill>
                <a:schemeClr val="dk2"/>
              </a:solidFill>
            </a:endParaRPr>
          </a:p>
          <a:p>
            <a:pPr indent="0" lvl="0" marL="0" rtl="0" algn="l">
              <a:spcBef>
                <a:spcPts val="0"/>
              </a:spcBef>
              <a:spcAft>
                <a:spcPts val="0"/>
              </a:spcAft>
              <a:buNone/>
            </a:pPr>
            <a:r>
              <a:rPr i="1" lang="en" sz="1800">
                <a:solidFill>
                  <a:schemeClr val="dk2"/>
                </a:solidFill>
              </a:rPr>
              <a:t>Thank you from the Elnora School Staff. </a:t>
            </a:r>
            <a:r>
              <a:rPr lang="en" sz="1800">
                <a:solidFill>
                  <a:schemeClr val="dk2"/>
                </a:solidFill>
              </a:rPr>
              <a:t>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pic>
        <p:nvPicPr>
          <p:cNvPr id="123" name="Google Shape;123;p17"/>
          <p:cNvPicPr preferRelativeResize="0"/>
          <p:nvPr/>
        </p:nvPicPr>
        <p:blipFill>
          <a:blip r:embed="rId3">
            <a:alphaModFix/>
          </a:blip>
          <a:stretch>
            <a:fillRect/>
          </a:stretch>
        </p:blipFill>
        <p:spPr>
          <a:xfrm>
            <a:off x="5359600" y="87950"/>
            <a:ext cx="1622075" cy="1076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CCCC"/>
        </a:solidFill>
      </p:bgPr>
    </p:bg>
    <p:spTree>
      <p:nvGrpSpPr>
        <p:cNvPr id="127" name="Shape 127"/>
        <p:cNvGrpSpPr/>
        <p:nvPr/>
      </p:nvGrpSpPr>
      <p:grpSpPr>
        <a:xfrm>
          <a:off x="0" y="0"/>
          <a:ext cx="0" cy="0"/>
          <a:chOff x="0" y="0"/>
          <a:chExt cx="0" cy="0"/>
        </a:xfrm>
      </p:grpSpPr>
      <p:sp>
        <p:nvSpPr>
          <p:cNvPr id="128" name="Google Shape;128;p18"/>
          <p:cNvSpPr txBox="1"/>
          <p:nvPr>
            <p:ph type="title"/>
          </p:nvPr>
        </p:nvSpPr>
        <p:spPr>
          <a:xfrm>
            <a:off x="264950" y="128524"/>
            <a:ext cx="7242600" cy="690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3200"/>
              <a:t>Curling dates and information</a:t>
            </a:r>
            <a:endParaRPr b="1" sz="3200"/>
          </a:p>
        </p:txBody>
      </p:sp>
      <p:pic>
        <p:nvPicPr>
          <p:cNvPr id="129" name="Google Shape;129;p18"/>
          <p:cNvPicPr preferRelativeResize="0"/>
          <p:nvPr/>
        </p:nvPicPr>
        <p:blipFill>
          <a:blip r:embed="rId3">
            <a:alphaModFix/>
          </a:blip>
          <a:stretch>
            <a:fillRect/>
          </a:stretch>
        </p:blipFill>
        <p:spPr>
          <a:xfrm>
            <a:off x="264900" y="6931275"/>
            <a:ext cx="7242600" cy="2856751"/>
          </a:xfrm>
          <a:prstGeom prst="rect">
            <a:avLst/>
          </a:prstGeom>
          <a:noFill/>
          <a:ln>
            <a:noFill/>
          </a:ln>
        </p:spPr>
      </p:pic>
      <p:sp>
        <p:nvSpPr>
          <p:cNvPr id="130" name="Google Shape;130;p18"/>
          <p:cNvSpPr txBox="1"/>
          <p:nvPr/>
        </p:nvSpPr>
        <p:spPr>
          <a:xfrm>
            <a:off x="498150" y="945050"/>
            <a:ext cx="3295800" cy="572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rPr>
              <a:t>Dates for Grades 5-8</a:t>
            </a:r>
            <a:r>
              <a:rPr b="1" lang="en" sz="1800">
                <a:solidFill>
                  <a:schemeClr val="dk2"/>
                </a:solidFill>
              </a:rPr>
              <a:t> </a:t>
            </a:r>
            <a:endParaRPr b="1" sz="1800">
              <a:solidFill>
                <a:schemeClr val="dk2"/>
              </a:solidFill>
            </a:endParaRPr>
          </a:p>
          <a:p>
            <a:pPr indent="0" lvl="0" marL="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Jan 17 from 1-3pm</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Jan 24 from 1-3pm</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Feb 7 from 1-3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Feb 14 from 1-3</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ctr">
              <a:spcBef>
                <a:spcPts val="0"/>
              </a:spcBef>
              <a:spcAft>
                <a:spcPts val="0"/>
              </a:spcAft>
              <a:buNone/>
            </a:pPr>
            <a:r>
              <a:rPr b="1" lang="en" sz="1800">
                <a:solidFill>
                  <a:schemeClr val="dk1"/>
                </a:solidFill>
              </a:rPr>
              <a:t>**Please ensure your child is coming to school with winter gear, a </a:t>
            </a:r>
            <a:r>
              <a:rPr b="1" lang="en" sz="1800">
                <a:solidFill>
                  <a:schemeClr val="dk1"/>
                </a:solidFill>
              </a:rPr>
              <a:t>helmet</a:t>
            </a:r>
            <a:r>
              <a:rPr b="1" lang="en" sz="1800">
                <a:solidFill>
                  <a:schemeClr val="dk1"/>
                </a:solidFill>
              </a:rPr>
              <a:t> and any curling items they may have on these days** </a:t>
            </a:r>
            <a:endParaRPr b="1" sz="1800">
              <a:solidFill>
                <a:schemeClr val="dk1"/>
              </a:solidFill>
            </a:endParaRPr>
          </a:p>
          <a:p>
            <a:pPr indent="0" lvl="0" marL="0" rtl="0" algn="ctr">
              <a:spcBef>
                <a:spcPts val="0"/>
              </a:spcBef>
              <a:spcAft>
                <a:spcPts val="0"/>
              </a:spcAft>
              <a:buNone/>
            </a:pPr>
            <a:r>
              <a:t/>
            </a:r>
            <a:endParaRPr b="1" sz="1800">
              <a:solidFill>
                <a:schemeClr val="dk2"/>
              </a:solidFill>
            </a:endParaRPr>
          </a:p>
          <a:p>
            <a:pPr indent="-323850" lvl="0" marL="457200" rtl="0" algn="l">
              <a:spcBef>
                <a:spcPts val="0"/>
              </a:spcBef>
              <a:spcAft>
                <a:spcPts val="0"/>
              </a:spcAft>
              <a:buClr>
                <a:schemeClr val="dk2"/>
              </a:buClr>
              <a:buSzPts val="1500"/>
              <a:buChar char="-"/>
            </a:pPr>
            <a:r>
              <a:rPr b="1" lang="en" sz="1500">
                <a:solidFill>
                  <a:schemeClr val="dk1"/>
                </a:solidFill>
              </a:rPr>
              <a:t>No </a:t>
            </a:r>
            <a:r>
              <a:rPr b="1" lang="en" sz="1500">
                <a:solidFill>
                  <a:schemeClr val="dk1"/>
                </a:solidFill>
              </a:rPr>
              <a:t>helmet</a:t>
            </a:r>
            <a:r>
              <a:rPr b="1" lang="en" sz="1500">
                <a:solidFill>
                  <a:schemeClr val="dk1"/>
                </a:solidFill>
              </a:rPr>
              <a:t>, No curling</a:t>
            </a:r>
            <a:r>
              <a:rPr lang="en" sz="1500">
                <a:solidFill>
                  <a:schemeClr val="dk2"/>
                </a:solidFill>
              </a:rPr>
              <a:t> </a:t>
            </a:r>
            <a:endParaRPr sz="1500">
              <a:solidFill>
                <a:schemeClr val="dk2"/>
              </a:solidFill>
            </a:endParaRPr>
          </a:p>
          <a:p>
            <a:pPr indent="-323850" lvl="0" marL="457200" rtl="0" algn="l">
              <a:spcBef>
                <a:spcPts val="0"/>
              </a:spcBef>
              <a:spcAft>
                <a:spcPts val="0"/>
              </a:spcAft>
              <a:buClr>
                <a:schemeClr val="dk2"/>
              </a:buClr>
              <a:buSzPts val="1500"/>
              <a:buChar char="-"/>
            </a:pPr>
            <a:r>
              <a:rPr lang="en" sz="1500">
                <a:solidFill>
                  <a:schemeClr val="dk2"/>
                </a:solidFill>
              </a:rPr>
              <a:t>Ski pants and warm winter gear is needed as we walk from the school to the rink and we want to keep the kids safe and warm. </a:t>
            </a:r>
            <a:endParaRPr sz="1500">
              <a:solidFill>
                <a:schemeClr val="dk2"/>
              </a:solidFill>
            </a:endParaRPr>
          </a:p>
          <a:p>
            <a:pPr indent="-323850" lvl="0" marL="457200" rtl="0" algn="l">
              <a:spcBef>
                <a:spcPts val="0"/>
              </a:spcBef>
              <a:spcAft>
                <a:spcPts val="0"/>
              </a:spcAft>
              <a:buClr>
                <a:schemeClr val="dk2"/>
              </a:buClr>
              <a:buSzPts val="1500"/>
              <a:buChar char="-"/>
            </a:pPr>
            <a:r>
              <a:rPr lang="en" sz="1500">
                <a:solidFill>
                  <a:schemeClr val="dk2"/>
                </a:solidFill>
              </a:rPr>
              <a:t>Please ensure they have what they need to be successful. </a:t>
            </a:r>
            <a:endParaRPr sz="1500">
              <a:solidFill>
                <a:schemeClr val="dk2"/>
              </a:solidFill>
            </a:endParaRPr>
          </a:p>
          <a:p>
            <a:pPr indent="0" lvl="0" marL="0" rtl="0" algn="l">
              <a:spcBef>
                <a:spcPts val="0"/>
              </a:spcBef>
              <a:spcAft>
                <a:spcPts val="0"/>
              </a:spcAft>
              <a:buNone/>
            </a:pPr>
            <a:r>
              <a:t/>
            </a:r>
            <a:endParaRPr sz="1800">
              <a:solidFill>
                <a:schemeClr val="dk2"/>
              </a:solidFill>
            </a:endParaRPr>
          </a:p>
        </p:txBody>
      </p:sp>
      <p:sp>
        <p:nvSpPr>
          <p:cNvPr id="131" name="Google Shape;131;p18"/>
          <p:cNvSpPr txBox="1"/>
          <p:nvPr/>
        </p:nvSpPr>
        <p:spPr>
          <a:xfrm>
            <a:off x="4552600" y="2132800"/>
            <a:ext cx="2790000" cy="36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Thank you to Elnora Ag Society for allowing us access to the curling rink.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A big thank you to Irv Peterson for volunteering his time to help the kids learn this sport. We appreciate what this community and people in it do for all of us here at the Elnora School!</a:t>
            </a:r>
            <a:endParaRPr sz="18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5" name="Shape 135"/>
        <p:cNvGrpSpPr/>
        <p:nvPr/>
      </p:nvGrpSpPr>
      <p:grpSpPr>
        <a:xfrm>
          <a:off x="0" y="0"/>
          <a:ext cx="0" cy="0"/>
          <a:chOff x="0" y="0"/>
          <a:chExt cx="0" cy="0"/>
        </a:xfrm>
      </p:grpSpPr>
      <p:pic>
        <p:nvPicPr>
          <p:cNvPr id="136" name="Google Shape;136;p19"/>
          <p:cNvPicPr preferRelativeResize="0"/>
          <p:nvPr/>
        </p:nvPicPr>
        <p:blipFill>
          <a:blip r:embed="rId3">
            <a:alphaModFix/>
          </a:blip>
          <a:stretch>
            <a:fillRect/>
          </a:stretch>
        </p:blipFill>
        <p:spPr>
          <a:xfrm>
            <a:off x="555788" y="1939675"/>
            <a:ext cx="6660824" cy="7992999"/>
          </a:xfrm>
          <a:prstGeom prst="rect">
            <a:avLst/>
          </a:prstGeom>
          <a:noFill/>
          <a:ln>
            <a:noFill/>
          </a:ln>
        </p:spPr>
      </p:pic>
      <p:sp>
        <p:nvSpPr>
          <p:cNvPr id="137" name="Google Shape;137;p19"/>
          <p:cNvSpPr txBox="1"/>
          <p:nvPr/>
        </p:nvSpPr>
        <p:spPr>
          <a:xfrm>
            <a:off x="393650" y="134600"/>
            <a:ext cx="7093800" cy="153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solidFill>
                  <a:schemeClr val="dk2"/>
                </a:solidFill>
              </a:rPr>
              <a:t>This great place is </a:t>
            </a:r>
            <a:r>
              <a:rPr b="1" lang="en" sz="2800">
                <a:solidFill>
                  <a:schemeClr val="dk2"/>
                </a:solidFill>
              </a:rPr>
              <a:t>totally</a:t>
            </a:r>
            <a:r>
              <a:rPr b="1" lang="en" sz="2800">
                <a:solidFill>
                  <a:schemeClr val="dk2"/>
                </a:solidFill>
              </a:rPr>
              <a:t> free! If you or your child need winter or other clothing please stop in and get what you need. </a:t>
            </a:r>
            <a:endParaRPr b="1" sz="28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A7D6"/>
        </a:solidFill>
      </p:bgPr>
    </p:bg>
    <p:spTree>
      <p:nvGrpSpPr>
        <p:cNvPr id="141" name="Shape 141"/>
        <p:cNvGrpSpPr/>
        <p:nvPr/>
      </p:nvGrpSpPr>
      <p:grpSpPr>
        <a:xfrm>
          <a:off x="0" y="0"/>
          <a:ext cx="0" cy="0"/>
          <a:chOff x="0" y="0"/>
          <a:chExt cx="0" cy="0"/>
        </a:xfrm>
      </p:grpSpPr>
      <p:pic>
        <p:nvPicPr>
          <p:cNvPr id="142" name="Google Shape;142;p20"/>
          <p:cNvPicPr preferRelativeResize="0"/>
          <p:nvPr/>
        </p:nvPicPr>
        <p:blipFill>
          <a:blip r:embed="rId3">
            <a:alphaModFix/>
          </a:blip>
          <a:stretch>
            <a:fillRect/>
          </a:stretch>
        </p:blipFill>
        <p:spPr>
          <a:xfrm>
            <a:off x="152400" y="3933100"/>
            <a:ext cx="7512300" cy="5972901"/>
          </a:xfrm>
          <a:prstGeom prst="rect">
            <a:avLst/>
          </a:prstGeom>
          <a:noFill/>
          <a:ln>
            <a:noFill/>
          </a:ln>
        </p:spPr>
      </p:pic>
      <p:sp>
        <p:nvSpPr>
          <p:cNvPr id="143" name="Google Shape;143;p20"/>
          <p:cNvSpPr txBox="1"/>
          <p:nvPr/>
        </p:nvSpPr>
        <p:spPr>
          <a:xfrm>
            <a:off x="179975" y="154500"/>
            <a:ext cx="7395900" cy="34365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chemeClr val="dk1"/>
                </a:solidFill>
              </a:rPr>
              <a:t>We are </a:t>
            </a:r>
            <a:r>
              <a:rPr b="1" lang="en" sz="2300">
                <a:solidFill>
                  <a:schemeClr val="dk1"/>
                </a:solidFill>
              </a:rPr>
              <a:t>really</a:t>
            </a:r>
            <a:r>
              <a:rPr b="1" lang="en" sz="2300">
                <a:solidFill>
                  <a:schemeClr val="dk1"/>
                </a:solidFill>
              </a:rPr>
              <a:t> </a:t>
            </a:r>
            <a:r>
              <a:rPr b="1" lang="en" sz="2300">
                <a:solidFill>
                  <a:schemeClr val="dk1"/>
                </a:solidFill>
              </a:rPr>
              <a:t>excited</a:t>
            </a:r>
            <a:r>
              <a:rPr b="1" lang="en" sz="2300">
                <a:solidFill>
                  <a:schemeClr val="dk1"/>
                </a:solidFill>
              </a:rPr>
              <a:t> to bring in </a:t>
            </a:r>
            <a:r>
              <a:rPr b="1" lang="en" sz="2300" u="sng">
                <a:solidFill>
                  <a:schemeClr val="dk1"/>
                </a:solidFill>
              </a:rPr>
              <a:t>Donut Days</a:t>
            </a:r>
            <a:r>
              <a:rPr b="1" lang="en" sz="2300">
                <a:solidFill>
                  <a:schemeClr val="dk1"/>
                </a:solidFill>
              </a:rPr>
              <a:t> at our school. Forms will be sent home with your child with the dates and deadlines for orders. This will also include what options your child wants! </a:t>
            </a:r>
            <a:endParaRPr b="1" sz="2300">
              <a:solidFill>
                <a:schemeClr val="dk1"/>
              </a:solidFill>
            </a:endParaRPr>
          </a:p>
          <a:p>
            <a:pPr indent="0" lvl="0" marL="0" rtl="0" algn="ctr">
              <a:spcBef>
                <a:spcPts val="0"/>
              </a:spcBef>
              <a:spcAft>
                <a:spcPts val="0"/>
              </a:spcAft>
              <a:buNone/>
            </a:pPr>
            <a:r>
              <a:t/>
            </a:r>
            <a:endParaRPr b="1" sz="2300">
              <a:solidFill>
                <a:schemeClr val="dk1"/>
              </a:solidFill>
            </a:endParaRPr>
          </a:p>
          <a:p>
            <a:pPr indent="0" lvl="0" marL="0" rtl="0" algn="ctr">
              <a:spcBef>
                <a:spcPts val="0"/>
              </a:spcBef>
              <a:spcAft>
                <a:spcPts val="0"/>
              </a:spcAft>
              <a:buNone/>
            </a:pPr>
            <a:r>
              <a:rPr b="1" lang="en" sz="2300" u="sng">
                <a:solidFill>
                  <a:schemeClr val="dk1"/>
                </a:solidFill>
              </a:rPr>
              <a:t>Thank you to Oops Grocery and The Grocery Barn for making this </a:t>
            </a:r>
            <a:r>
              <a:rPr b="1" lang="en" sz="2300" u="sng">
                <a:solidFill>
                  <a:schemeClr val="dk1"/>
                </a:solidFill>
              </a:rPr>
              <a:t>available</a:t>
            </a:r>
            <a:r>
              <a:rPr b="1" lang="en" sz="2300" u="sng">
                <a:solidFill>
                  <a:schemeClr val="dk1"/>
                </a:solidFill>
              </a:rPr>
              <a:t> to our school. </a:t>
            </a:r>
            <a:endParaRPr b="1" sz="2300" u="sng">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47" name="Shape 147"/>
        <p:cNvGrpSpPr/>
        <p:nvPr/>
      </p:nvGrpSpPr>
      <p:grpSpPr>
        <a:xfrm>
          <a:off x="0" y="0"/>
          <a:ext cx="0" cy="0"/>
          <a:chOff x="0" y="0"/>
          <a:chExt cx="0" cy="0"/>
        </a:xfrm>
      </p:grpSpPr>
      <p:sp>
        <p:nvSpPr>
          <p:cNvPr id="148" name="Google Shape;148;p21"/>
          <p:cNvSpPr txBox="1"/>
          <p:nvPr>
            <p:ph type="title"/>
          </p:nvPr>
        </p:nvSpPr>
        <p:spPr>
          <a:xfrm>
            <a:off x="264950" y="225923"/>
            <a:ext cx="7242600" cy="610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Donut Day order for students </a:t>
            </a:r>
            <a:endParaRPr/>
          </a:p>
        </p:txBody>
      </p:sp>
      <p:sp>
        <p:nvSpPr>
          <p:cNvPr id="149" name="Google Shape;149;p21"/>
          <p:cNvSpPr txBox="1"/>
          <p:nvPr/>
        </p:nvSpPr>
        <p:spPr>
          <a:xfrm>
            <a:off x="460125" y="1293775"/>
            <a:ext cx="6938400" cy="6493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t/>
            </a:r>
            <a:endParaRPr b="1" sz="3300"/>
          </a:p>
          <a:p>
            <a:pPr indent="0" lvl="0" marL="0" rtl="0" algn="ctr">
              <a:lnSpc>
                <a:spcPct val="115000"/>
              </a:lnSpc>
              <a:spcBef>
                <a:spcPts val="0"/>
              </a:spcBef>
              <a:spcAft>
                <a:spcPts val="0"/>
              </a:spcAft>
              <a:buNone/>
            </a:pPr>
            <a:r>
              <a:rPr b="1" lang="en" sz="3300" u="sng"/>
              <a:t>Donut Day order form</a:t>
            </a:r>
            <a:endParaRPr b="1" sz="3300" u="sng"/>
          </a:p>
          <a:p>
            <a:pPr indent="0" lvl="0" marL="0" rtl="0" algn="l">
              <a:lnSpc>
                <a:spcPct val="115000"/>
              </a:lnSpc>
              <a:spcBef>
                <a:spcPts val="0"/>
              </a:spcBef>
              <a:spcAft>
                <a:spcPts val="0"/>
              </a:spcAft>
              <a:buNone/>
            </a:pPr>
            <a:r>
              <a:t/>
            </a:r>
            <a:endParaRPr b="1"/>
          </a:p>
          <a:p>
            <a:pPr indent="0" lvl="0" marL="0" rtl="0" algn="l">
              <a:lnSpc>
                <a:spcPct val="115000"/>
              </a:lnSpc>
              <a:spcBef>
                <a:spcPts val="0"/>
              </a:spcBef>
              <a:spcAft>
                <a:spcPts val="0"/>
              </a:spcAft>
              <a:buNone/>
            </a:pPr>
            <a:r>
              <a:rPr b="1" lang="en" sz="1700"/>
              <a:t>Date: January 30th, 2024</a:t>
            </a:r>
            <a:endParaRPr b="1" sz="1700"/>
          </a:p>
          <a:p>
            <a:pPr indent="0" lvl="0" marL="0" rtl="0" algn="l">
              <a:lnSpc>
                <a:spcPct val="115000"/>
              </a:lnSpc>
              <a:spcBef>
                <a:spcPts val="0"/>
              </a:spcBef>
              <a:spcAft>
                <a:spcPts val="0"/>
              </a:spcAft>
              <a:buNone/>
            </a:pPr>
            <a:r>
              <a:t/>
            </a:r>
            <a:endParaRPr b="1" sz="2600"/>
          </a:p>
          <a:p>
            <a:pPr indent="0" lvl="0" marL="0" rtl="0" algn="l">
              <a:lnSpc>
                <a:spcPct val="115000"/>
              </a:lnSpc>
              <a:spcBef>
                <a:spcPts val="0"/>
              </a:spcBef>
              <a:spcAft>
                <a:spcPts val="0"/>
              </a:spcAft>
              <a:buNone/>
            </a:pPr>
            <a:r>
              <a:rPr b="1" lang="en" sz="2000"/>
              <a:t>Name of Student(s):</a:t>
            </a:r>
            <a:endParaRPr b="1" sz="2000"/>
          </a:p>
          <a:p>
            <a:pPr indent="0" lvl="0" marL="0" rtl="0" algn="l">
              <a:lnSpc>
                <a:spcPct val="115000"/>
              </a:lnSpc>
              <a:spcBef>
                <a:spcPts val="0"/>
              </a:spcBef>
              <a:spcAft>
                <a:spcPts val="0"/>
              </a:spcAft>
              <a:buNone/>
            </a:pPr>
            <a:r>
              <a:rPr b="1" lang="en" sz="2000"/>
              <a:t>Grade of Student(s):</a:t>
            </a:r>
            <a:endParaRPr b="1" sz="2000"/>
          </a:p>
          <a:p>
            <a:pPr indent="0" lvl="0" marL="0" rtl="0" algn="l">
              <a:lnSpc>
                <a:spcPct val="115000"/>
              </a:lnSpc>
              <a:spcBef>
                <a:spcPts val="0"/>
              </a:spcBef>
              <a:spcAft>
                <a:spcPts val="0"/>
              </a:spcAft>
              <a:buNone/>
            </a:pPr>
            <a:r>
              <a:t/>
            </a:r>
            <a:endParaRPr b="1" sz="2600"/>
          </a:p>
          <a:p>
            <a:pPr indent="0" lvl="0" marL="0" rtl="0" algn="l">
              <a:lnSpc>
                <a:spcPct val="115000"/>
              </a:lnSpc>
              <a:spcBef>
                <a:spcPts val="0"/>
              </a:spcBef>
              <a:spcAft>
                <a:spcPts val="0"/>
              </a:spcAft>
              <a:buNone/>
            </a:pPr>
            <a:r>
              <a:rPr b="1" lang="en" sz="2200"/>
              <a:t>Donut Options                   </a:t>
            </a:r>
            <a:r>
              <a:rPr b="1" lang="en" sz="2200"/>
              <a:t>Quantity</a:t>
            </a:r>
            <a:r>
              <a:rPr b="1" lang="en" sz="2200"/>
              <a:t>         Total</a:t>
            </a:r>
            <a:endParaRPr b="1" sz="2200"/>
          </a:p>
          <a:p>
            <a:pPr indent="0" lvl="0" marL="0" rtl="0" algn="l">
              <a:lnSpc>
                <a:spcPct val="115000"/>
              </a:lnSpc>
              <a:spcBef>
                <a:spcPts val="0"/>
              </a:spcBef>
              <a:spcAft>
                <a:spcPts val="0"/>
              </a:spcAft>
              <a:buNone/>
            </a:pPr>
            <a:r>
              <a:rPr lang="en" sz="2200"/>
              <a:t>Long John Sprinkles</a:t>
            </a:r>
            <a:endParaRPr sz="2200"/>
          </a:p>
          <a:p>
            <a:pPr indent="0" lvl="0" marL="0" rtl="0" algn="l">
              <a:lnSpc>
                <a:spcPct val="115000"/>
              </a:lnSpc>
              <a:spcBef>
                <a:spcPts val="0"/>
              </a:spcBef>
              <a:spcAft>
                <a:spcPts val="0"/>
              </a:spcAft>
              <a:buNone/>
            </a:pPr>
            <a:r>
              <a:rPr lang="en" sz="2200"/>
              <a:t>Glazed</a:t>
            </a:r>
            <a:r>
              <a:rPr lang="en" sz="2200"/>
              <a:t> Plain</a:t>
            </a:r>
            <a:endParaRPr sz="2200"/>
          </a:p>
          <a:p>
            <a:pPr indent="0" lvl="0" marL="0" rtl="0" algn="l">
              <a:lnSpc>
                <a:spcPct val="115000"/>
              </a:lnSpc>
              <a:spcBef>
                <a:spcPts val="0"/>
              </a:spcBef>
              <a:spcAft>
                <a:spcPts val="0"/>
              </a:spcAft>
              <a:buNone/>
            </a:pPr>
            <a:r>
              <a:rPr lang="en" sz="2200"/>
              <a:t>Cake Donut</a:t>
            </a:r>
            <a:endParaRPr sz="2200"/>
          </a:p>
          <a:p>
            <a:pPr indent="0" lvl="0" marL="0" rtl="0" algn="l">
              <a:lnSpc>
                <a:spcPct val="115000"/>
              </a:lnSpc>
              <a:spcBef>
                <a:spcPts val="0"/>
              </a:spcBef>
              <a:spcAft>
                <a:spcPts val="0"/>
              </a:spcAft>
              <a:buNone/>
            </a:pPr>
            <a:r>
              <a:rPr lang="en" sz="2200"/>
              <a:t>Boston Cream</a:t>
            </a:r>
            <a:endParaRPr sz="2200"/>
          </a:p>
          <a:p>
            <a:pPr indent="0" lvl="0" marL="0" rtl="0" algn="l">
              <a:lnSpc>
                <a:spcPct val="115000"/>
              </a:lnSpc>
              <a:spcBef>
                <a:spcPts val="0"/>
              </a:spcBef>
              <a:spcAft>
                <a:spcPts val="0"/>
              </a:spcAft>
              <a:buNone/>
            </a:pPr>
            <a:r>
              <a:rPr lang="en" sz="2200"/>
              <a:t>Raspberry Sugar</a:t>
            </a:r>
            <a:endParaRPr sz="2200"/>
          </a:p>
          <a:p>
            <a:pPr indent="0" lvl="0" marL="0" rtl="0" algn="l">
              <a:lnSpc>
                <a:spcPct val="115000"/>
              </a:lnSpc>
              <a:spcBef>
                <a:spcPts val="0"/>
              </a:spcBef>
              <a:spcAft>
                <a:spcPts val="0"/>
              </a:spcAft>
              <a:buNone/>
            </a:pPr>
            <a:r>
              <a:rPr lang="en" sz="2200"/>
              <a:t>Bavarian Cream</a:t>
            </a:r>
            <a:endParaRPr sz="2200"/>
          </a:p>
          <a:p>
            <a:pPr indent="0" lvl="0" marL="0" rtl="0" algn="l">
              <a:spcBef>
                <a:spcPts val="0"/>
              </a:spcBef>
              <a:spcAft>
                <a:spcPts val="0"/>
              </a:spcAft>
              <a:buNone/>
            </a:pPr>
            <a:r>
              <a:t/>
            </a:r>
            <a:endParaRPr sz="1800">
              <a:solidFill>
                <a:schemeClr val="dk2"/>
              </a:solidFill>
            </a:endParaRPr>
          </a:p>
        </p:txBody>
      </p:sp>
      <p:graphicFrame>
        <p:nvGraphicFramePr>
          <p:cNvPr id="150" name="Google Shape;150;p21"/>
          <p:cNvGraphicFramePr/>
          <p:nvPr/>
        </p:nvGraphicFramePr>
        <p:xfrm>
          <a:off x="3462025" y="5080375"/>
          <a:ext cx="3000000" cy="3000000"/>
        </p:xfrm>
        <a:graphic>
          <a:graphicData uri="http://schemas.openxmlformats.org/drawingml/2006/table">
            <a:tbl>
              <a:tblPr>
                <a:noFill/>
                <a:tableStyleId>{EB888868-5E9D-4E40-8860-686ACE5EAFE8}</a:tableStyleId>
              </a:tblPr>
              <a:tblGrid>
                <a:gridCol w="1968250"/>
                <a:gridCol w="1968250"/>
              </a:tblGrid>
              <a:tr h="197550">
                <a:tc>
                  <a:txBody>
                    <a:bodyPr/>
                    <a:lstStyle/>
                    <a:p>
                      <a:pPr indent="0" lvl="0" marL="0" rtl="0" algn="l">
                        <a:spcBef>
                          <a:spcPts val="0"/>
                        </a:spcBef>
                        <a:spcAft>
                          <a:spcPts val="0"/>
                        </a:spcAft>
                        <a:buNone/>
                      </a:pPr>
                      <a:r>
                        <a:t/>
                      </a:r>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r h="190350">
                <a:tc>
                  <a:txBody>
                    <a:bodyPr/>
                    <a:lstStyle/>
                    <a:p>
                      <a:pPr indent="0" lvl="0" marL="0" rtl="0" algn="l">
                        <a:spcBef>
                          <a:spcPts val="0"/>
                        </a:spcBef>
                        <a:spcAft>
                          <a:spcPts val="0"/>
                        </a:spcAft>
                        <a:buNone/>
                      </a:pPr>
                      <a:r>
                        <a:t/>
                      </a:r>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r h="190350">
                <a:tc>
                  <a:txBody>
                    <a:bodyPr/>
                    <a:lstStyle/>
                    <a:p>
                      <a:pPr indent="0" lvl="0" marL="0" rtl="0" algn="l">
                        <a:spcBef>
                          <a:spcPts val="0"/>
                        </a:spcBef>
                        <a:spcAft>
                          <a:spcPts val="0"/>
                        </a:spcAft>
                        <a:buNone/>
                      </a:pPr>
                      <a:r>
                        <a:t/>
                      </a:r>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r h="190350">
                <a:tc>
                  <a:txBody>
                    <a:bodyPr/>
                    <a:lstStyle/>
                    <a:p>
                      <a:pPr indent="0" lvl="0" marL="0" rtl="0" algn="l">
                        <a:spcBef>
                          <a:spcPts val="0"/>
                        </a:spcBef>
                        <a:spcAft>
                          <a:spcPts val="0"/>
                        </a:spcAft>
                        <a:buNone/>
                      </a:pPr>
                      <a:r>
                        <a:t/>
                      </a:r>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r h="190350">
                <a:tc>
                  <a:txBody>
                    <a:bodyPr/>
                    <a:lstStyle/>
                    <a:p>
                      <a:pPr indent="0" lvl="0" marL="0" rtl="0" algn="l">
                        <a:spcBef>
                          <a:spcPts val="0"/>
                        </a:spcBef>
                        <a:spcAft>
                          <a:spcPts val="0"/>
                        </a:spcAft>
                        <a:buNone/>
                      </a:pPr>
                      <a:r>
                        <a:t/>
                      </a:r>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r h="190350">
                <a:tc>
                  <a:txBody>
                    <a:bodyPr/>
                    <a:lstStyle/>
                    <a:p>
                      <a:pPr indent="0" lvl="0" marL="0" rtl="0" algn="l">
                        <a:spcBef>
                          <a:spcPts val="0"/>
                        </a:spcBef>
                        <a:spcAft>
                          <a:spcPts val="0"/>
                        </a:spcAft>
                        <a:buNone/>
                      </a:pPr>
                      <a:r>
                        <a:t/>
                      </a:r>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bl>
          </a:graphicData>
        </a:graphic>
      </p:graphicFrame>
      <p:sp>
        <p:nvSpPr>
          <p:cNvPr id="151" name="Google Shape;151;p21"/>
          <p:cNvSpPr txBox="1"/>
          <p:nvPr/>
        </p:nvSpPr>
        <p:spPr>
          <a:xfrm>
            <a:off x="544175" y="7850050"/>
            <a:ext cx="6667500" cy="147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highlight>
                  <a:srgbClr val="B6D7A8"/>
                </a:highlight>
              </a:rPr>
              <a:t>**Price is $1.50 per donut. We will do this as cash, so please send the money and a form </a:t>
            </a:r>
            <a:r>
              <a:rPr b="1" lang="en" sz="1800">
                <a:solidFill>
                  <a:schemeClr val="dk1"/>
                </a:solidFill>
                <a:highlight>
                  <a:srgbClr val="B6D7A8"/>
                </a:highlight>
              </a:rPr>
              <a:t>with</a:t>
            </a:r>
            <a:r>
              <a:rPr b="1" lang="en" sz="1800">
                <a:solidFill>
                  <a:schemeClr val="dk1"/>
                </a:solidFill>
                <a:highlight>
                  <a:srgbClr val="B6D7A8"/>
                </a:highlight>
              </a:rPr>
              <a:t> your child on the due dates.** </a:t>
            </a:r>
            <a:endParaRPr b="1" sz="1800">
              <a:solidFill>
                <a:schemeClr val="dk1"/>
              </a:solidFill>
              <a:highlight>
                <a:srgbClr val="B6D7A8"/>
              </a:highlight>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b="1" lang="en" sz="1800">
                <a:solidFill>
                  <a:schemeClr val="dk1"/>
                </a:solidFill>
              </a:rPr>
              <a:t>Thank you! </a:t>
            </a:r>
            <a:endParaRPr b="1" sz="1800">
              <a:solidFill>
                <a:schemeClr val="dk1"/>
              </a:solidFill>
            </a:endParaRPr>
          </a:p>
        </p:txBody>
      </p:sp>
      <p:pic>
        <p:nvPicPr>
          <p:cNvPr id="152" name="Google Shape;152;p21"/>
          <p:cNvPicPr preferRelativeResize="0"/>
          <p:nvPr/>
        </p:nvPicPr>
        <p:blipFill>
          <a:blip r:embed="rId3">
            <a:alphaModFix/>
          </a:blip>
          <a:stretch>
            <a:fillRect/>
          </a:stretch>
        </p:blipFill>
        <p:spPr>
          <a:xfrm>
            <a:off x="3229450" y="786950"/>
            <a:ext cx="1296950" cy="11231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