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Lst>
  <p:sldSz cy="10058400" cx="7772400"/>
  <p:notesSz cx="6858000" cy="9144000"/>
  <p:embeddedFontLst>
    <p:embeddedFont>
      <p:font typeface="Lobster"/>
      <p:regular r:id="rId16"/>
    </p:embeddedFont>
    <p:embeddedFont>
      <p:font typeface="Bree Serif"/>
      <p:regular r:id="rId1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A0FF2FE-6F5B-4366-9BCF-D777A8F8B731}">
  <a:tblStyle styleId="{CA0FF2FE-6F5B-4366-9BCF-D777A8F8B73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168" orient="horz"/>
        <p:guide pos="2448"/>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font" Target="fonts/BreeSerif-regular.fntdata"/><Relationship Id="rId16" Type="http://schemas.openxmlformats.org/officeDocument/2006/relationships/font" Target="fonts/Lobster-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457f2d4940_0_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457f2d494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9c98445e04_0_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9c98445e0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5cc66209cd_1_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5cc66209c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a06acf1fdd_0_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a06acf1fd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4590f68830_0_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4590f68830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9c98445e04_0_4: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9c98445e0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9c98445e04_0_3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9c98445e04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9c98445e04_0_4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9c98445e04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600" cy="7226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7.jpg"/><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7.jpg"/><Relationship Id="rId5" Type="http://schemas.openxmlformats.org/officeDocument/2006/relationships/image" Target="../media/image5.jpg"/><Relationship Id="rId6"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3.jpg"/><Relationship Id="rId4" Type="http://schemas.openxmlformats.org/officeDocument/2006/relationships/image" Target="../media/image26.jpg"/><Relationship Id="rId5" Type="http://schemas.openxmlformats.org/officeDocument/2006/relationships/image" Target="../media/image13.jpg"/><Relationship Id="rId6" Type="http://schemas.openxmlformats.org/officeDocument/2006/relationships/image" Target="../media/image16.jpg"/><Relationship Id="rId7" Type="http://schemas.openxmlformats.org/officeDocument/2006/relationships/image" Target="../media/image15.jpg"/><Relationship Id="rId8"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9.jpg"/><Relationship Id="rId4" Type="http://schemas.openxmlformats.org/officeDocument/2006/relationships/image" Target="../media/image21.jpg"/><Relationship Id="rId11" Type="http://schemas.openxmlformats.org/officeDocument/2006/relationships/image" Target="../media/image18.jpg"/><Relationship Id="rId10" Type="http://schemas.openxmlformats.org/officeDocument/2006/relationships/image" Target="../media/image36.jpg"/><Relationship Id="rId12" Type="http://schemas.openxmlformats.org/officeDocument/2006/relationships/image" Target="../media/image11.jpg"/><Relationship Id="rId9" Type="http://schemas.openxmlformats.org/officeDocument/2006/relationships/image" Target="../media/image25.jpg"/><Relationship Id="rId5" Type="http://schemas.openxmlformats.org/officeDocument/2006/relationships/image" Target="../media/image22.jpg"/><Relationship Id="rId6" Type="http://schemas.openxmlformats.org/officeDocument/2006/relationships/image" Target="../media/image28.jpg"/><Relationship Id="rId7" Type="http://schemas.openxmlformats.org/officeDocument/2006/relationships/image" Target="../media/image24.jpg"/><Relationship Id="rId8" Type="http://schemas.openxmlformats.org/officeDocument/2006/relationships/image" Target="../media/image3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7.jpg"/><Relationship Id="rId4" Type="http://schemas.openxmlformats.org/officeDocument/2006/relationships/image" Target="../media/image33.jpg"/><Relationship Id="rId9" Type="http://schemas.openxmlformats.org/officeDocument/2006/relationships/image" Target="../media/image37.jpg"/><Relationship Id="rId5" Type="http://schemas.openxmlformats.org/officeDocument/2006/relationships/image" Target="../media/image31.jpg"/><Relationship Id="rId6" Type="http://schemas.openxmlformats.org/officeDocument/2006/relationships/image" Target="../media/image34.jpg"/><Relationship Id="rId7" Type="http://schemas.openxmlformats.org/officeDocument/2006/relationships/image" Target="../media/image35.jpg"/><Relationship Id="rId8"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2600400" y="3102200"/>
            <a:ext cx="4907100" cy="6323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t/>
            </a:r>
            <a:endParaRPr sz="1166"/>
          </a:p>
          <a:p>
            <a:pPr indent="0" lvl="0" marL="0" rtl="0" algn="l">
              <a:lnSpc>
                <a:spcPct val="115000"/>
              </a:lnSpc>
              <a:spcBef>
                <a:spcPts val="0"/>
              </a:spcBef>
              <a:spcAft>
                <a:spcPts val="0"/>
              </a:spcAft>
              <a:buClr>
                <a:schemeClr val="dk1"/>
              </a:buClr>
              <a:buSzPts val="1100"/>
              <a:buFont typeface="Arial"/>
              <a:buNone/>
            </a:pPr>
            <a:r>
              <a:rPr b="1" i="1" lang="en" sz="1166"/>
              <a:t>It is the most wonderful time of year!</a:t>
            </a:r>
            <a:endParaRPr b="1" i="1" sz="1166"/>
          </a:p>
          <a:p>
            <a:pPr indent="0" lvl="0" marL="0" rtl="0" algn="l">
              <a:lnSpc>
                <a:spcPct val="115000"/>
              </a:lnSpc>
              <a:spcBef>
                <a:spcPts val="0"/>
              </a:spcBef>
              <a:spcAft>
                <a:spcPts val="0"/>
              </a:spcAft>
              <a:buClr>
                <a:schemeClr val="dk1"/>
              </a:buClr>
              <a:buSzPts val="1100"/>
              <a:buFont typeface="Arial"/>
              <a:buNone/>
            </a:pPr>
            <a:r>
              <a:t/>
            </a:r>
            <a:endParaRPr b="1" i="1" sz="1166"/>
          </a:p>
          <a:p>
            <a:pPr indent="0" lvl="0" marL="0" rtl="0" algn="l">
              <a:lnSpc>
                <a:spcPct val="115000"/>
              </a:lnSpc>
              <a:spcBef>
                <a:spcPts val="0"/>
              </a:spcBef>
              <a:spcAft>
                <a:spcPts val="0"/>
              </a:spcAft>
              <a:buClr>
                <a:schemeClr val="dk1"/>
              </a:buClr>
              <a:buSzPts val="1100"/>
              <a:buFont typeface="Arial"/>
              <a:buNone/>
            </a:pPr>
            <a:r>
              <a:rPr b="1" i="1" lang="en" sz="1166"/>
              <a:t>December is a busy month in schools. Our teacher's are working hard to balance learning opportunities, Christmas concert preparations, and fun and exciting Christmas celebrations. </a:t>
            </a:r>
            <a:endParaRPr b="1" i="1" sz="1166"/>
          </a:p>
          <a:p>
            <a:pPr indent="0" lvl="0" marL="0" rtl="0" algn="l">
              <a:lnSpc>
                <a:spcPct val="115000"/>
              </a:lnSpc>
              <a:spcBef>
                <a:spcPts val="0"/>
              </a:spcBef>
              <a:spcAft>
                <a:spcPts val="0"/>
              </a:spcAft>
              <a:buClr>
                <a:schemeClr val="dk1"/>
              </a:buClr>
              <a:buSzPts val="1100"/>
              <a:buFont typeface="Arial"/>
              <a:buNone/>
            </a:pPr>
            <a:r>
              <a:t/>
            </a:r>
            <a:endParaRPr b="1" i="1" sz="1166"/>
          </a:p>
          <a:p>
            <a:pPr indent="0" lvl="0" marL="0" rtl="0" algn="l">
              <a:lnSpc>
                <a:spcPct val="115000"/>
              </a:lnSpc>
              <a:spcBef>
                <a:spcPts val="0"/>
              </a:spcBef>
              <a:spcAft>
                <a:spcPts val="0"/>
              </a:spcAft>
              <a:buClr>
                <a:schemeClr val="dk1"/>
              </a:buClr>
              <a:buSzPts val="1100"/>
              <a:buFont typeface="Arial"/>
              <a:buNone/>
            </a:pPr>
            <a:r>
              <a:rPr b="1" i="1" lang="en" sz="1166"/>
              <a:t>Concert practice schedules have been sent out. Please remember to check it daily to know if students begin the day, or end the day at the hall. In addition to that important information, scheduled activities were in the letter. There are some fun days planned! Please remember to send in Lost Treasure donations as well as items for our nachos and games day! Hopefully the weather cooperates and we get to enjoy all the Christmas festivities. </a:t>
            </a:r>
            <a:endParaRPr b="1" i="1" sz="1166"/>
          </a:p>
          <a:p>
            <a:pPr indent="0" lvl="0" marL="0" rtl="0" algn="l">
              <a:lnSpc>
                <a:spcPct val="115000"/>
              </a:lnSpc>
              <a:spcBef>
                <a:spcPts val="0"/>
              </a:spcBef>
              <a:spcAft>
                <a:spcPts val="0"/>
              </a:spcAft>
              <a:buClr>
                <a:schemeClr val="dk1"/>
              </a:buClr>
              <a:buSzPts val="1100"/>
              <a:buFont typeface="Arial"/>
              <a:buNone/>
            </a:pPr>
            <a:r>
              <a:t/>
            </a:r>
            <a:endParaRPr b="1" i="1" sz="1166"/>
          </a:p>
          <a:p>
            <a:pPr indent="0" lvl="0" marL="0" rtl="0" algn="l">
              <a:lnSpc>
                <a:spcPct val="115000"/>
              </a:lnSpc>
              <a:spcBef>
                <a:spcPts val="0"/>
              </a:spcBef>
              <a:spcAft>
                <a:spcPts val="0"/>
              </a:spcAft>
              <a:buClr>
                <a:schemeClr val="dk1"/>
              </a:buClr>
              <a:buSzPts val="1100"/>
              <a:buFont typeface="Arial"/>
              <a:buNone/>
            </a:pPr>
            <a:r>
              <a:rPr b="1" i="1" lang="en" sz="1166"/>
              <a:t>Take some time this season to celebrate all that you love. From all of the students and staff here in Elnora School, we wish you all the best for the holidays. I hope you eat the cookies, play the games, have the snowball fights and celebrate with your friends and family. "May you never be too grown up to not search the skies on Christmas Eve." </a:t>
            </a:r>
            <a:endParaRPr b="1" i="1" sz="1166"/>
          </a:p>
          <a:p>
            <a:pPr indent="0" lvl="0" marL="0" rtl="0" algn="l">
              <a:lnSpc>
                <a:spcPct val="115000"/>
              </a:lnSpc>
              <a:spcBef>
                <a:spcPts val="0"/>
              </a:spcBef>
              <a:spcAft>
                <a:spcPts val="0"/>
              </a:spcAft>
              <a:buClr>
                <a:schemeClr val="dk1"/>
              </a:buClr>
              <a:buSzPts val="1100"/>
              <a:buFont typeface="Arial"/>
              <a:buNone/>
            </a:pPr>
            <a:r>
              <a:t/>
            </a:r>
            <a:endParaRPr sz="966"/>
          </a:p>
          <a:p>
            <a:pPr indent="0" lvl="0" marL="0" rtl="0" algn="l">
              <a:lnSpc>
                <a:spcPct val="115000"/>
              </a:lnSpc>
              <a:spcBef>
                <a:spcPts val="0"/>
              </a:spcBef>
              <a:spcAft>
                <a:spcPts val="0"/>
              </a:spcAft>
              <a:buClr>
                <a:schemeClr val="dk1"/>
              </a:buClr>
              <a:buSzPts val="1100"/>
              <a:buFont typeface="Arial"/>
              <a:buNone/>
            </a:pPr>
            <a:r>
              <a:t/>
            </a:r>
            <a:endParaRPr sz="966"/>
          </a:p>
          <a:p>
            <a:pPr indent="0" lvl="0" marL="0" rtl="0" algn="l">
              <a:lnSpc>
                <a:spcPct val="115000"/>
              </a:lnSpc>
              <a:spcBef>
                <a:spcPts val="0"/>
              </a:spcBef>
              <a:spcAft>
                <a:spcPts val="0"/>
              </a:spcAft>
              <a:buNone/>
            </a:pPr>
            <a:r>
              <a:rPr b="1" i="1" lang="en" sz="1188"/>
              <a:t>Mrs. Leana Howard</a:t>
            </a:r>
            <a:endParaRPr b="1" i="1" sz="1188"/>
          </a:p>
          <a:p>
            <a:pPr indent="0" lvl="0" marL="0" rtl="0" algn="l">
              <a:lnSpc>
                <a:spcPct val="115000"/>
              </a:lnSpc>
              <a:spcBef>
                <a:spcPts val="0"/>
              </a:spcBef>
              <a:spcAft>
                <a:spcPts val="0"/>
              </a:spcAft>
              <a:buClr>
                <a:schemeClr val="dk1"/>
              </a:buClr>
              <a:buSzPts val="1100"/>
              <a:buFont typeface="Arial"/>
              <a:buNone/>
            </a:pPr>
            <a:r>
              <a:rPr b="1" i="1" lang="en" sz="1188"/>
              <a:t>Principal of Elnora School</a:t>
            </a:r>
            <a:endParaRPr b="1" i="1" sz="1188"/>
          </a:p>
          <a:p>
            <a:pPr indent="0" lvl="0" marL="0" rtl="0" algn="l">
              <a:lnSpc>
                <a:spcPct val="115000"/>
              </a:lnSpc>
              <a:spcBef>
                <a:spcPts val="0"/>
              </a:spcBef>
              <a:spcAft>
                <a:spcPts val="0"/>
              </a:spcAft>
              <a:buClr>
                <a:schemeClr val="dk1"/>
              </a:buClr>
              <a:buSzPts val="1100"/>
              <a:buFont typeface="Arial"/>
              <a:buNone/>
            </a:pPr>
            <a:r>
              <a:t/>
            </a:r>
            <a:endParaRPr sz="1300"/>
          </a:p>
          <a:p>
            <a:pPr indent="0" lvl="0" marL="0" rtl="0" algn="l">
              <a:lnSpc>
                <a:spcPct val="115000"/>
              </a:lnSpc>
              <a:spcBef>
                <a:spcPts val="0"/>
              </a:spcBef>
              <a:spcAft>
                <a:spcPts val="0"/>
              </a:spcAft>
              <a:buClr>
                <a:schemeClr val="dk1"/>
              </a:buClr>
              <a:buSzPts val="1100"/>
              <a:buFont typeface="Arial"/>
              <a:buNone/>
            </a:pPr>
            <a:r>
              <a:t/>
            </a:r>
            <a:endParaRPr sz="1300"/>
          </a:p>
          <a:p>
            <a:pPr indent="0" lvl="0" marL="0" rtl="0" algn="l">
              <a:spcBef>
                <a:spcPts val="0"/>
              </a:spcBef>
              <a:spcAft>
                <a:spcPts val="0"/>
              </a:spcAft>
              <a:buNone/>
            </a:pPr>
            <a:r>
              <a:t/>
            </a:r>
            <a:endParaRPr sz="1300"/>
          </a:p>
        </p:txBody>
      </p:sp>
      <p:sp>
        <p:nvSpPr>
          <p:cNvPr id="55" name="Google Shape;55;p13"/>
          <p:cNvSpPr txBox="1"/>
          <p:nvPr>
            <p:ph idx="1" type="subTitle"/>
          </p:nvPr>
        </p:nvSpPr>
        <p:spPr>
          <a:xfrm>
            <a:off x="141000" y="2193800"/>
            <a:ext cx="2448000" cy="5137800"/>
          </a:xfrm>
          <a:prstGeom prst="rect">
            <a:avLst/>
          </a:prstGeom>
        </p:spPr>
        <p:txBody>
          <a:bodyPr anchorCtr="0" anchor="t" bIns="91425" lIns="91425" spcFirstLastPara="1" rIns="91425" wrap="square" tIns="91425">
            <a:normAutofit fontScale="92500" lnSpcReduction="20000"/>
          </a:bodyPr>
          <a:lstStyle/>
          <a:p>
            <a:pPr indent="0" lvl="0" marL="0" rtl="0" algn="l">
              <a:lnSpc>
                <a:spcPct val="115000"/>
              </a:lnSpc>
              <a:spcBef>
                <a:spcPts val="0"/>
              </a:spcBef>
              <a:spcAft>
                <a:spcPts val="0"/>
              </a:spcAft>
              <a:buNone/>
            </a:pPr>
            <a:r>
              <a:rPr b="1" i="1" lang="en" sz="1000" u="sng">
                <a:solidFill>
                  <a:srgbClr val="85200C"/>
                </a:solidFill>
                <a:latin typeface="Georgia"/>
                <a:ea typeface="Georgia"/>
                <a:cs typeface="Georgia"/>
                <a:sym typeface="Georgia"/>
              </a:rPr>
              <a:t>Inside the Issue:</a:t>
            </a:r>
            <a:endParaRPr b="1" i="1" sz="1000" u="sng">
              <a:solidFill>
                <a:srgbClr val="85200C"/>
              </a:solidFill>
              <a:latin typeface="Georgia"/>
              <a:ea typeface="Georgia"/>
              <a:cs typeface="Georgia"/>
              <a:sym typeface="Georgia"/>
            </a:endParaRPr>
          </a:p>
          <a:p>
            <a:pPr indent="0" lvl="0" marL="0" rtl="0" algn="l">
              <a:lnSpc>
                <a:spcPct val="115000"/>
              </a:lnSpc>
              <a:spcBef>
                <a:spcPts val="0"/>
              </a:spcBef>
              <a:spcAft>
                <a:spcPts val="0"/>
              </a:spcAft>
              <a:buNone/>
            </a:pPr>
            <a:r>
              <a:rPr i="1" lang="en" sz="1000">
                <a:solidFill>
                  <a:schemeClr val="dk1"/>
                </a:solidFill>
                <a:latin typeface="Georgia"/>
                <a:ea typeface="Georgia"/>
                <a:cs typeface="Georgia"/>
                <a:sym typeface="Georgia"/>
              </a:rPr>
              <a:t>Principal’s Message                                      1</a:t>
            </a:r>
            <a:endParaRPr i="1" sz="7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i="1" lang="en" sz="1000">
                <a:solidFill>
                  <a:schemeClr val="dk1"/>
                </a:solidFill>
                <a:latin typeface="Georgia"/>
                <a:ea typeface="Georgia"/>
                <a:cs typeface="Georgia"/>
                <a:sym typeface="Georgia"/>
              </a:rPr>
              <a:t>Calendar</a:t>
            </a:r>
            <a:r>
              <a:rPr i="1" lang="en" sz="1000">
                <a:solidFill>
                  <a:schemeClr val="dk1"/>
                </a:solidFill>
                <a:latin typeface="Georgia"/>
                <a:ea typeface="Georgia"/>
                <a:cs typeface="Georgia"/>
                <a:sym typeface="Georgia"/>
              </a:rPr>
              <a:t>                                                         2</a:t>
            </a:r>
            <a:endParaRPr i="1" sz="10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i="1" lang="en" sz="1000">
                <a:solidFill>
                  <a:schemeClr val="dk1"/>
                </a:solidFill>
                <a:latin typeface="Georgia"/>
                <a:ea typeface="Georgia"/>
                <a:cs typeface="Georgia"/>
                <a:sym typeface="Georgia"/>
              </a:rPr>
              <a:t>Meet our New Student Teachers              3</a:t>
            </a:r>
            <a:endParaRPr i="1" sz="10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i="1" lang="en" sz="1000">
                <a:solidFill>
                  <a:schemeClr val="dk1"/>
                </a:solidFill>
                <a:latin typeface="Georgia"/>
                <a:ea typeface="Georgia"/>
                <a:cs typeface="Georgia"/>
                <a:sym typeface="Georgia"/>
              </a:rPr>
              <a:t>Friendly Reminders                                    4</a:t>
            </a:r>
            <a:endParaRPr i="1" sz="10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i="1" lang="en" sz="1000">
                <a:solidFill>
                  <a:schemeClr val="dk1"/>
                </a:solidFill>
                <a:latin typeface="Georgia"/>
                <a:ea typeface="Georgia"/>
                <a:cs typeface="Georgia"/>
                <a:sym typeface="Georgia"/>
              </a:rPr>
              <a:t>Lost Treasures Grade ½	                         5</a:t>
            </a:r>
            <a:endParaRPr i="1" sz="10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i="1" lang="en" sz="1000">
                <a:solidFill>
                  <a:schemeClr val="dk1"/>
                </a:solidFill>
                <a:latin typeface="Georgia"/>
                <a:ea typeface="Georgia"/>
                <a:cs typeface="Georgia"/>
                <a:sym typeface="Georgia"/>
              </a:rPr>
              <a:t>FCSS Winter Coats 		        6</a:t>
            </a:r>
            <a:endParaRPr i="1" sz="10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i="1" lang="en" sz="1000">
                <a:solidFill>
                  <a:schemeClr val="dk1"/>
                </a:solidFill>
                <a:latin typeface="Georgia"/>
                <a:ea typeface="Georgia"/>
                <a:cs typeface="Georgia"/>
                <a:sym typeface="Georgia"/>
              </a:rPr>
              <a:t>Photos				        7</a:t>
            </a:r>
            <a:endParaRPr i="1" sz="10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1000" u="sng">
                <a:solidFill>
                  <a:srgbClr val="85200C"/>
                </a:solidFill>
                <a:latin typeface="Georgia"/>
                <a:ea typeface="Georgia"/>
                <a:cs typeface="Georgia"/>
                <a:sym typeface="Georgia"/>
              </a:rPr>
              <a:t>Important Dates:</a:t>
            </a:r>
            <a:endParaRPr b="1" i="1" sz="1000" u="sng">
              <a:solidFill>
                <a:srgbClr val="85200C"/>
              </a:solidFill>
              <a:latin typeface="Georgia"/>
              <a:ea typeface="Georgia"/>
              <a:cs typeface="Georgia"/>
              <a:sym typeface="Georgia"/>
            </a:endParaRPr>
          </a:p>
          <a:p>
            <a:pPr indent="0" lvl="0" marL="0" rtl="0" algn="l">
              <a:lnSpc>
                <a:spcPct val="115000"/>
              </a:lnSpc>
              <a:spcBef>
                <a:spcPts val="0"/>
              </a:spcBef>
              <a:spcAft>
                <a:spcPts val="0"/>
              </a:spcAft>
              <a:buNone/>
            </a:pPr>
            <a:r>
              <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Dec 5th </a:t>
            </a:r>
            <a:r>
              <a:rPr i="1" lang="en" sz="900">
                <a:solidFill>
                  <a:schemeClr val="dk1"/>
                </a:solidFill>
                <a:latin typeface="Georgia"/>
                <a:ea typeface="Georgia"/>
                <a:cs typeface="Georgia"/>
                <a:sym typeface="Georgia"/>
              </a:rPr>
              <a:t>-  Subway Hot Lunch</a:t>
            </a:r>
            <a:endParaRPr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Dec 7th</a:t>
            </a:r>
            <a:r>
              <a:rPr i="1" lang="en" sz="900">
                <a:solidFill>
                  <a:schemeClr val="dk1"/>
                </a:solidFill>
                <a:latin typeface="Georgia"/>
                <a:ea typeface="Georgia"/>
                <a:cs typeface="Georgia"/>
                <a:sym typeface="Georgia"/>
              </a:rPr>
              <a:t> - Xmas Play Practice Hall AM</a:t>
            </a:r>
            <a:endParaRPr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Dec 8th</a:t>
            </a:r>
            <a:r>
              <a:rPr i="1" lang="en" sz="900">
                <a:solidFill>
                  <a:schemeClr val="dk1"/>
                </a:solidFill>
                <a:latin typeface="Georgia"/>
                <a:ea typeface="Georgia"/>
                <a:cs typeface="Georgia"/>
                <a:sym typeface="Georgia"/>
              </a:rPr>
              <a:t> - Non Instructional Day </a:t>
            </a:r>
            <a:endParaRPr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Dec 11th</a:t>
            </a:r>
            <a:r>
              <a:rPr i="1" lang="en" sz="900">
                <a:solidFill>
                  <a:schemeClr val="dk1"/>
                </a:solidFill>
                <a:latin typeface="Georgia"/>
                <a:ea typeface="Georgia"/>
                <a:cs typeface="Georgia"/>
                <a:sym typeface="Georgia"/>
              </a:rPr>
              <a:t> - Xmas Play Practice Hall PM</a:t>
            </a:r>
            <a:endParaRPr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Dec 12th - </a:t>
            </a:r>
            <a:r>
              <a:rPr i="1" lang="en" sz="900">
                <a:solidFill>
                  <a:schemeClr val="dk1"/>
                </a:solidFill>
                <a:latin typeface="Georgia"/>
                <a:ea typeface="Georgia"/>
                <a:cs typeface="Georgia"/>
                <a:sym typeface="Georgia"/>
              </a:rPr>
              <a:t>Xmas Play Practice Hall AM - Lost Treasure 1-3 </a:t>
            </a:r>
            <a:endParaRPr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b="1" i="1" lang="en" sz="900">
                <a:solidFill>
                  <a:schemeClr val="dk1"/>
                </a:solidFill>
                <a:latin typeface="Georgia"/>
                <a:ea typeface="Georgia"/>
                <a:cs typeface="Georgia"/>
                <a:sym typeface="Georgia"/>
              </a:rPr>
              <a:t>Dec 12th</a:t>
            </a:r>
            <a:r>
              <a:rPr i="1" lang="en" sz="900">
                <a:solidFill>
                  <a:schemeClr val="dk1"/>
                </a:solidFill>
                <a:latin typeface="Georgia"/>
                <a:ea typeface="Georgia"/>
                <a:cs typeface="Georgia"/>
                <a:sym typeface="Georgia"/>
              </a:rPr>
              <a:t> - Boston Pizza Hot Lunch </a:t>
            </a:r>
            <a:endParaRPr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Clr>
                <a:schemeClr val="dk1"/>
              </a:buClr>
              <a:buSzPct val="122222"/>
              <a:buFont typeface="Arial"/>
              <a:buNone/>
            </a:pPr>
            <a:r>
              <a:rPr b="1" i="1" lang="en" sz="900">
                <a:solidFill>
                  <a:schemeClr val="dk1"/>
                </a:solidFill>
                <a:latin typeface="Georgia"/>
                <a:ea typeface="Georgia"/>
                <a:cs typeface="Georgia"/>
                <a:sym typeface="Georgia"/>
              </a:rPr>
              <a:t>Dec 13th</a:t>
            </a:r>
            <a:r>
              <a:rPr i="1" lang="en" sz="900">
                <a:solidFill>
                  <a:schemeClr val="dk1"/>
                </a:solidFill>
                <a:latin typeface="Georgia"/>
                <a:ea typeface="Georgia"/>
                <a:cs typeface="Georgia"/>
                <a:sym typeface="Georgia"/>
              </a:rPr>
              <a:t> - Xmas Play Practice Hall PM</a:t>
            </a:r>
            <a:endParaRPr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Clr>
                <a:schemeClr val="dk1"/>
              </a:buClr>
              <a:buSzPct val="122222"/>
              <a:buFont typeface="Arial"/>
              <a:buNone/>
            </a:pPr>
            <a:r>
              <a:rPr b="1" i="1" lang="en" sz="900">
                <a:solidFill>
                  <a:schemeClr val="dk1"/>
                </a:solidFill>
                <a:latin typeface="Georgia"/>
                <a:ea typeface="Georgia"/>
                <a:cs typeface="Georgia"/>
                <a:sym typeface="Georgia"/>
              </a:rPr>
              <a:t>Dec 14th</a:t>
            </a:r>
            <a:r>
              <a:rPr i="1" lang="en" sz="900">
                <a:solidFill>
                  <a:schemeClr val="dk1"/>
                </a:solidFill>
                <a:latin typeface="Georgia"/>
                <a:ea typeface="Georgia"/>
                <a:cs typeface="Georgia"/>
                <a:sym typeface="Georgia"/>
              </a:rPr>
              <a:t> - Xmas Play Practice Hall PM</a:t>
            </a:r>
            <a:endParaRPr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Clr>
                <a:schemeClr val="dk1"/>
              </a:buClr>
              <a:buSzPct val="122222"/>
              <a:buFont typeface="Arial"/>
              <a:buNone/>
            </a:pPr>
            <a:r>
              <a:rPr b="1" i="1" lang="en" sz="900">
                <a:solidFill>
                  <a:schemeClr val="dk1"/>
                </a:solidFill>
                <a:latin typeface="Georgia"/>
                <a:ea typeface="Georgia"/>
                <a:cs typeface="Georgia"/>
                <a:sym typeface="Georgia"/>
              </a:rPr>
              <a:t>Dec 15th</a:t>
            </a:r>
            <a:r>
              <a:rPr i="1" lang="en" sz="900">
                <a:solidFill>
                  <a:schemeClr val="dk1"/>
                </a:solidFill>
                <a:latin typeface="Georgia"/>
                <a:ea typeface="Georgia"/>
                <a:cs typeface="Georgia"/>
                <a:sym typeface="Georgia"/>
              </a:rPr>
              <a:t> - Xmas Play Practice Hall AM</a:t>
            </a:r>
            <a:endParaRPr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Clr>
                <a:schemeClr val="dk1"/>
              </a:buClr>
              <a:buSzPct val="122222"/>
              <a:buFont typeface="Arial"/>
              <a:buNone/>
            </a:pPr>
            <a:r>
              <a:rPr b="1" i="1" lang="en" sz="900">
                <a:solidFill>
                  <a:schemeClr val="dk1"/>
                </a:solidFill>
                <a:latin typeface="Georgia"/>
                <a:ea typeface="Georgia"/>
                <a:cs typeface="Georgia"/>
                <a:sym typeface="Georgia"/>
              </a:rPr>
              <a:t>Dec 18th</a:t>
            </a:r>
            <a:r>
              <a:rPr i="1" lang="en" sz="900">
                <a:solidFill>
                  <a:schemeClr val="dk1"/>
                </a:solidFill>
                <a:latin typeface="Georgia"/>
                <a:ea typeface="Georgia"/>
                <a:cs typeface="Georgia"/>
                <a:sym typeface="Georgia"/>
              </a:rPr>
              <a:t> - Kinder Monday </a:t>
            </a:r>
            <a:endParaRPr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Clr>
                <a:schemeClr val="dk1"/>
              </a:buClr>
              <a:buSzPct val="122222"/>
              <a:buFont typeface="Arial"/>
              <a:buNone/>
            </a:pPr>
            <a:r>
              <a:rPr b="1" i="1" lang="en" sz="900">
                <a:solidFill>
                  <a:schemeClr val="dk1"/>
                </a:solidFill>
                <a:latin typeface="Georgia"/>
                <a:ea typeface="Georgia"/>
                <a:cs typeface="Georgia"/>
                <a:sym typeface="Georgia"/>
              </a:rPr>
              <a:t>Dec 18th</a:t>
            </a:r>
            <a:r>
              <a:rPr i="1" lang="en" sz="900">
                <a:solidFill>
                  <a:schemeClr val="dk1"/>
                </a:solidFill>
                <a:latin typeface="Georgia"/>
                <a:ea typeface="Georgia"/>
                <a:cs typeface="Georgia"/>
                <a:sym typeface="Georgia"/>
              </a:rPr>
              <a:t> - Xmas Play Practice Hall AM (with Kinders)</a:t>
            </a:r>
            <a:endParaRPr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Clr>
                <a:schemeClr val="dk1"/>
              </a:buClr>
              <a:buSzPct val="122222"/>
              <a:buFont typeface="Arial"/>
              <a:buNone/>
            </a:pPr>
            <a:r>
              <a:rPr b="1" i="1" lang="en" sz="900">
                <a:solidFill>
                  <a:schemeClr val="dk1"/>
                </a:solidFill>
                <a:latin typeface="Georgia"/>
                <a:ea typeface="Georgia"/>
                <a:cs typeface="Georgia"/>
                <a:sym typeface="Georgia"/>
              </a:rPr>
              <a:t>Dec 18th</a:t>
            </a:r>
            <a:r>
              <a:rPr i="1" lang="en" sz="900">
                <a:solidFill>
                  <a:schemeClr val="dk1"/>
                </a:solidFill>
                <a:latin typeface="Georgia"/>
                <a:ea typeface="Georgia"/>
                <a:cs typeface="Georgia"/>
                <a:sym typeface="Georgia"/>
              </a:rPr>
              <a:t> - </a:t>
            </a:r>
            <a:r>
              <a:rPr b="1" i="1" lang="en" sz="900">
                <a:solidFill>
                  <a:schemeClr val="dk1"/>
                </a:solidFill>
                <a:latin typeface="Georgia"/>
                <a:ea typeface="Georgia"/>
                <a:cs typeface="Georgia"/>
                <a:sym typeface="Georgia"/>
              </a:rPr>
              <a:t>Christmas Headwear Day </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Clr>
                <a:schemeClr val="dk1"/>
              </a:buClr>
              <a:buSzPct val="122222"/>
              <a:buFont typeface="Arial"/>
              <a:buNone/>
            </a:pPr>
            <a:r>
              <a:rPr b="1" i="1" lang="en" sz="900">
                <a:solidFill>
                  <a:schemeClr val="dk1"/>
                </a:solidFill>
                <a:latin typeface="Georgia"/>
                <a:ea typeface="Georgia"/>
                <a:cs typeface="Georgia"/>
                <a:sym typeface="Georgia"/>
              </a:rPr>
              <a:t>Dec 19th </a:t>
            </a:r>
            <a:r>
              <a:rPr i="1" lang="en" sz="900">
                <a:solidFill>
                  <a:schemeClr val="dk1"/>
                </a:solidFill>
                <a:latin typeface="Georgia"/>
                <a:ea typeface="Georgia"/>
                <a:cs typeface="Georgia"/>
                <a:sym typeface="Georgia"/>
              </a:rPr>
              <a:t>- </a:t>
            </a:r>
            <a:r>
              <a:rPr b="1" i="1" lang="en" sz="900">
                <a:solidFill>
                  <a:schemeClr val="dk1"/>
                </a:solidFill>
                <a:latin typeface="Georgia"/>
                <a:ea typeface="Georgia"/>
                <a:cs typeface="Georgia"/>
                <a:sym typeface="Georgia"/>
              </a:rPr>
              <a:t>Red &amp; Green Day </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Clr>
                <a:schemeClr val="dk1"/>
              </a:buClr>
              <a:buSzPct val="122222"/>
              <a:buFont typeface="Arial"/>
              <a:buNone/>
            </a:pPr>
            <a:r>
              <a:rPr b="1" i="1" lang="en" sz="900">
                <a:solidFill>
                  <a:schemeClr val="dk1"/>
                </a:solidFill>
                <a:latin typeface="Georgia"/>
                <a:ea typeface="Georgia"/>
                <a:cs typeface="Georgia"/>
                <a:sym typeface="Georgia"/>
              </a:rPr>
              <a:t>Dec 19th</a:t>
            </a:r>
            <a:r>
              <a:rPr i="1" lang="en" sz="900">
                <a:solidFill>
                  <a:schemeClr val="dk1"/>
                </a:solidFill>
                <a:latin typeface="Georgia"/>
                <a:ea typeface="Georgia"/>
                <a:cs typeface="Georgia"/>
                <a:sym typeface="Georgia"/>
              </a:rPr>
              <a:t> - Xmas Play Practice Hall AM (with Kinders) - Turkey Dinner</a:t>
            </a:r>
            <a:endParaRPr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Clr>
                <a:schemeClr val="dk1"/>
              </a:buClr>
              <a:buSzPct val="122222"/>
              <a:buFont typeface="Arial"/>
              <a:buNone/>
            </a:pPr>
            <a:r>
              <a:rPr b="1" i="1" lang="en" sz="900">
                <a:solidFill>
                  <a:schemeClr val="dk1"/>
                </a:solidFill>
                <a:latin typeface="Georgia"/>
                <a:ea typeface="Georgia"/>
                <a:cs typeface="Georgia"/>
                <a:sym typeface="Georgia"/>
              </a:rPr>
              <a:t>Dec 20th - Christmas Sock Day </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Clr>
                <a:schemeClr val="dk1"/>
              </a:buClr>
              <a:buSzPct val="122222"/>
              <a:buFont typeface="Arial"/>
              <a:buNone/>
            </a:pPr>
            <a:r>
              <a:rPr b="1" i="1" lang="en" sz="900">
                <a:solidFill>
                  <a:schemeClr val="dk1"/>
                </a:solidFill>
                <a:latin typeface="Georgia"/>
                <a:ea typeface="Georgia"/>
                <a:cs typeface="Georgia"/>
                <a:sym typeface="Georgia"/>
              </a:rPr>
              <a:t>Dec 20th</a:t>
            </a:r>
            <a:r>
              <a:rPr i="1" lang="en" sz="900">
                <a:solidFill>
                  <a:schemeClr val="dk1"/>
                </a:solidFill>
                <a:latin typeface="Georgia"/>
                <a:ea typeface="Georgia"/>
                <a:cs typeface="Georgia"/>
                <a:sym typeface="Georgia"/>
              </a:rPr>
              <a:t> - Xmas Play Practice Hall AM</a:t>
            </a:r>
            <a:endParaRPr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Clr>
                <a:schemeClr val="dk1"/>
              </a:buClr>
              <a:buSzPct val="122222"/>
              <a:buFont typeface="Arial"/>
              <a:buNone/>
            </a:pPr>
            <a:r>
              <a:rPr b="1" i="1" lang="en" sz="900">
                <a:solidFill>
                  <a:schemeClr val="dk1"/>
                </a:solidFill>
                <a:latin typeface="Georgia"/>
                <a:ea typeface="Georgia"/>
                <a:cs typeface="Georgia"/>
                <a:sym typeface="Georgia"/>
              </a:rPr>
              <a:t>Dec 21st - Christmas Sweater Day </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Clr>
                <a:schemeClr val="dk1"/>
              </a:buClr>
              <a:buSzPct val="122222"/>
              <a:buFont typeface="Arial"/>
              <a:buNone/>
            </a:pPr>
            <a:r>
              <a:rPr i="1" lang="en" sz="900">
                <a:solidFill>
                  <a:schemeClr val="dk1"/>
                </a:solidFill>
                <a:latin typeface="Georgia"/>
                <a:ea typeface="Georgia"/>
                <a:cs typeface="Georgia"/>
                <a:sym typeface="Georgia"/>
              </a:rPr>
              <a:t>- Xmas Play Practice Hall AM - Nachos &amp; Board Games - PM</a:t>
            </a:r>
            <a:endParaRPr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Clr>
                <a:schemeClr val="dk1"/>
              </a:buClr>
              <a:buSzPct val="122222"/>
              <a:buFont typeface="Arial"/>
              <a:buNone/>
            </a:pPr>
            <a:r>
              <a:rPr i="1" lang="en" sz="900">
                <a:solidFill>
                  <a:schemeClr val="dk1"/>
                </a:solidFill>
                <a:latin typeface="Georgia"/>
                <a:ea typeface="Georgia"/>
                <a:cs typeface="Georgia"/>
                <a:sym typeface="Georgia"/>
              </a:rPr>
              <a:t>- </a:t>
            </a:r>
            <a:r>
              <a:rPr b="1" i="1" lang="en" sz="900">
                <a:solidFill>
                  <a:schemeClr val="dk1"/>
                </a:solidFill>
                <a:latin typeface="Georgia"/>
                <a:ea typeface="Georgia"/>
                <a:cs typeface="Georgia"/>
                <a:sym typeface="Georgia"/>
              </a:rPr>
              <a:t>CONCERT 7PM</a:t>
            </a:r>
            <a:endParaRPr b="1"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Clr>
                <a:schemeClr val="dk1"/>
              </a:buClr>
              <a:buSzPct val="122222"/>
              <a:buFont typeface="Arial"/>
              <a:buNone/>
            </a:pPr>
            <a:r>
              <a:rPr b="1" i="1" lang="en" sz="900">
                <a:solidFill>
                  <a:schemeClr val="dk1"/>
                </a:solidFill>
                <a:latin typeface="Georgia"/>
                <a:ea typeface="Georgia"/>
                <a:cs typeface="Georgia"/>
                <a:sym typeface="Georgia"/>
              </a:rPr>
              <a:t>Dec 22nd</a:t>
            </a:r>
            <a:r>
              <a:rPr i="1" lang="en" sz="900">
                <a:solidFill>
                  <a:schemeClr val="dk1"/>
                </a:solidFill>
                <a:latin typeface="Georgia"/>
                <a:ea typeface="Georgia"/>
                <a:cs typeface="Georgia"/>
                <a:sym typeface="Georgia"/>
              </a:rPr>
              <a:t> - </a:t>
            </a:r>
            <a:r>
              <a:rPr b="1" i="1" lang="en" sz="900">
                <a:solidFill>
                  <a:schemeClr val="dk1"/>
                </a:solidFill>
                <a:latin typeface="Georgia"/>
                <a:ea typeface="Georgia"/>
                <a:cs typeface="Georgia"/>
                <a:sym typeface="Georgia"/>
              </a:rPr>
              <a:t>PJ Day</a:t>
            </a:r>
            <a:r>
              <a:rPr i="1" lang="en" sz="900">
                <a:solidFill>
                  <a:schemeClr val="dk1"/>
                </a:solidFill>
                <a:latin typeface="Georgia"/>
                <a:ea typeface="Georgia"/>
                <a:cs typeface="Georgia"/>
                <a:sym typeface="Georgia"/>
              </a:rPr>
              <a:t> / Swim (9:30-11:30) &amp; Movie</a:t>
            </a:r>
            <a:endParaRPr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Clr>
                <a:schemeClr val="dk1"/>
              </a:buClr>
              <a:buSzPct val="122222"/>
              <a:buFont typeface="Arial"/>
              <a:buNone/>
            </a:pPr>
            <a:r>
              <a:rPr b="1" i="1" lang="en" sz="900">
                <a:solidFill>
                  <a:schemeClr val="dk1"/>
                </a:solidFill>
                <a:latin typeface="Georgia"/>
                <a:ea typeface="Georgia"/>
                <a:cs typeface="Georgia"/>
                <a:sym typeface="Georgia"/>
              </a:rPr>
              <a:t>Dec 23rd - Jan 7th</a:t>
            </a:r>
            <a:r>
              <a:rPr i="1" lang="en" sz="900">
                <a:solidFill>
                  <a:schemeClr val="dk1"/>
                </a:solidFill>
                <a:latin typeface="Georgia"/>
                <a:ea typeface="Georgia"/>
                <a:cs typeface="Georgia"/>
                <a:sym typeface="Georgia"/>
              </a:rPr>
              <a:t> - Christmas Break </a:t>
            </a:r>
            <a:endParaRPr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Clr>
                <a:schemeClr val="dk1"/>
              </a:buClr>
              <a:buSzPct val="122222"/>
              <a:buFont typeface="Arial"/>
              <a:buNone/>
            </a:pPr>
            <a:r>
              <a:t/>
            </a:r>
            <a:endParaRPr i="1" sz="900">
              <a:solidFill>
                <a:schemeClr val="dk1"/>
              </a:solidFill>
              <a:latin typeface="Georgia"/>
              <a:ea typeface="Georgia"/>
              <a:cs typeface="Georgia"/>
              <a:sym typeface="Georgia"/>
            </a:endParaRPr>
          </a:p>
          <a:p>
            <a:pPr indent="0" lvl="0" marL="0" rtl="0" algn="l">
              <a:lnSpc>
                <a:spcPct val="115000"/>
              </a:lnSpc>
              <a:spcBef>
                <a:spcPts val="0"/>
              </a:spcBef>
              <a:spcAft>
                <a:spcPts val="0"/>
              </a:spcAft>
              <a:buClr>
                <a:schemeClr val="dk1"/>
              </a:buClr>
              <a:buSzPct val="122222"/>
              <a:buFont typeface="Arial"/>
              <a:buNone/>
            </a:pPr>
            <a:r>
              <a:t/>
            </a:r>
            <a:endParaRPr i="1" sz="900">
              <a:solidFill>
                <a:schemeClr val="dk1"/>
              </a:solidFill>
              <a:latin typeface="Georgia"/>
              <a:ea typeface="Georgia"/>
              <a:cs typeface="Georgia"/>
              <a:sym typeface="Georgia"/>
            </a:endParaRPr>
          </a:p>
        </p:txBody>
      </p:sp>
      <p:pic>
        <p:nvPicPr>
          <p:cNvPr id="56" name="Google Shape;56;p13"/>
          <p:cNvPicPr preferRelativeResize="0"/>
          <p:nvPr/>
        </p:nvPicPr>
        <p:blipFill>
          <a:blip r:embed="rId3">
            <a:alphaModFix/>
          </a:blip>
          <a:stretch>
            <a:fillRect/>
          </a:stretch>
        </p:blipFill>
        <p:spPr>
          <a:xfrm>
            <a:off x="185700" y="183064"/>
            <a:ext cx="7467601" cy="1474535"/>
          </a:xfrm>
          <a:prstGeom prst="rect">
            <a:avLst/>
          </a:prstGeom>
          <a:noFill/>
          <a:ln>
            <a:noFill/>
          </a:ln>
        </p:spPr>
      </p:pic>
      <p:cxnSp>
        <p:nvCxnSpPr>
          <p:cNvPr id="57" name="Google Shape;57;p13"/>
          <p:cNvCxnSpPr/>
          <p:nvPr/>
        </p:nvCxnSpPr>
        <p:spPr>
          <a:xfrm>
            <a:off x="119100" y="1964650"/>
            <a:ext cx="7534200" cy="0"/>
          </a:xfrm>
          <a:prstGeom prst="straightConnector1">
            <a:avLst/>
          </a:prstGeom>
          <a:noFill/>
          <a:ln cap="flat" cmpd="sng" w="9525">
            <a:solidFill>
              <a:schemeClr val="dk2"/>
            </a:solidFill>
            <a:prstDash val="solid"/>
            <a:round/>
            <a:headEnd len="med" w="med" type="none"/>
            <a:tailEnd len="med" w="med" type="none"/>
          </a:ln>
        </p:spPr>
      </p:cxnSp>
      <p:sp>
        <p:nvSpPr>
          <p:cNvPr id="58" name="Google Shape;58;p13"/>
          <p:cNvSpPr txBox="1"/>
          <p:nvPr/>
        </p:nvSpPr>
        <p:spPr>
          <a:xfrm>
            <a:off x="5753100" y="1596100"/>
            <a:ext cx="1833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NEWSLETTER</a:t>
            </a:r>
            <a:endParaRPr sz="1800"/>
          </a:p>
        </p:txBody>
      </p:sp>
      <p:sp>
        <p:nvSpPr>
          <p:cNvPr id="59" name="Google Shape;59;p13"/>
          <p:cNvSpPr txBox="1"/>
          <p:nvPr/>
        </p:nvSpPr>
        <p:spPr>
          <a:xfrm>
            <a:off x="264900" y="1657600"/>
            <a:ext cx="172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obster"/>
                <a:ea typeface="Lobster"/>
                <a:cs typeface="Lobster"/>
                <a:sym typeface="Lobster"/>
              </a:rPr>
              <a:t>“Learning For Life”</a:t>
            </a:r>
            <a:endParaRPr>
              <a:latin typeface="Lobster"/>
              <a:ea typeface="Lobster"/>
              <a:cs typeface="Lobster"/>
              <a:sym typeface="Lobster"/>
            </a:endParaRPr>
          </a:p>
        </p:txBody>
      </p:sp>
      <p:sp>
        <p:nvSpPr>
          <p:cNvPr id="60" name="Google Shape;60;p13"/>
          <p:cNvSpPr txBox="1"/>
          <p:nvPr/>
        </p:nvSpPr>
        <p:spPr>
          <a:xfrm>
            <a:off x="5270175" y="1964650"/>
            <a:ext cx="225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December </a:t>
            </a:r>
            <a:r>
              <a:rPr lang="en"/>
              <a:t>2023/2024</a:t>
            </a:r>
            <a:endParaRPr/>
          </a:p>
        </p:txBody>
      </p:sp>
      <p:sp>
        <p:nvSpPr>
          <p:cNvPr id="61" name="Google Shape;61;p13"/>
          <p:cNvSpPr txBox="1"/>
          <p:nvPr/>
        </p:nvSpPr>
        <p:spPr>
          <a:xfrm>
            <a:off x="3505125" y="2681775"/>
            <a:ext cx="24975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85200C"/>
                </a:solidFill>
                <a:latin typeface="Georgia"/>
                <a:ea typeface="Georgia"/>
                <a:cs typeface="Georgia"/>
                <a:sym typeface="Georgia"/>
              </a:rPr>
              <a:t>Principal’s Message</a:t>
            </a:r>
            <a:endParaRPr b="1" sz="1700">
              <a:solidFill>
                <a:srgbClr val="85200C"/>
              </a:solidFill>
              <a:latin typeface="Georgia"/>
              <a:ea typeface="Georgia"/>
              <a:cs typeface="Georgia"/>
              <a:sym typeface="Georgia"/>
            </a:endParaRPr>
          </a:p>
        </p:txBody>
      </p:sp>
      <p:pic>
        <p:nvPicPr>
          <p:cNvPr id="62" name="Google Shape;62;p13"/>
          <p:cNvPicPr preferRelativeResize="0"/>
          <p:nvPr/>
        </p:nvPicPr>
        <p:blipFill>
          <a:blip r:embed="rId4">
            <a:alphaModFix/>
          </a:blip>
          <a:stretch>
            <a:fillRect/>
          </a:stretch>
        </p:blipFill>
        <p:spPr>
          <a:xfrm>
            <a:off x="152400" y="7333304"/>
            <a:ext cx="2448000" cy="2462397"/>
          </a:xfrm>
          <a:prstGeom prst="rect">
            <a:avLst/>
          </a:prstGeom>
          <a:noFill/>
          <a:ln>
            <a:noFill/>
          </a:ln>
        </p:spPr>
      </p:pic>
      <p:sp>
        <p:nvSpPr>
          <p:cNvPr id="63" name="Google Shape;63;p13"/>
          <p:cNvSpPr txBox="1"/>
          <p:nvPr/>
        </p:nvSpPr>
        <p:spPr>
          <a:xfrm>
            <a:off x="342900" y="7467600"/>
            <a:ext cx="20289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latin typeface="Bree Serif"/>
                <a:ea typeface="Bree Serif"/>
                <a:cs typeface="Bree Serif"/>
                <a:sym typeface="Bree Serif"/>
              </a:rPr>
              <a:t>Find Us</a:t>
            </a:r>
            <a:endParaRPr b="1" sz="2300">
              <a:latin typeface="Bree Serif"/>
              <a:ea typeface="Bree Serif"/>
              <a:cs typeface="Bree Serif"/>
              <a:sym typeface="Bree Serif"/>
            </a:endParaRPr>
          </a:p>
          <a:p>
            <a:pPr indent="0" lvl="0" marL="0" rtl="0" algn="l">
              <a:spcBef>
                <a:spcPts val="0"/>
              </a:spcBef>
              <a:spcAft>
                <a:spcPts val="0"/>
              </a:spcAft>
              <a:buNone/>
            </a:pPr>
            <a:r>
              <a:rPr lang="en" sz="1200">
                <a:latin typeface="Bree Serif"/>
                <a:ea typeface="Bree Serif"/>
                <a:cs typeface="Bree Serif"/>
                <a:sym typeface="Bree Serif"/>
              </a:rPr>
              <a:t>www.elnoraschool.ca</a:t>
            </a:r>
            <a:endParaRPr sz="1200">
              <a:latin typeface="Bree Serif"/>
              <a:ea typeface="Bree Serif"/>
              <a:cs typeface="Bree Serif"/>
              <a:sym typeface="Bree Serif"/>
            </a:endParaRPr>
          </a:p>
        </p:txBody>
      </p:sp>
      <p:pic>
        <p:nvPicPr>
          <p:cNvPr id="64" name="Google Shape;64;p13"/>
          <p:cNvPicPr preferRelativeResize="0"/>
          <p:nvPr/>
        </p:nvPicPr>
        <p:blipFill>
          <a:blip r:embed="rId5">
            <a:alphaModFix/>
          </a:blip>
          <a:stretch>
            <a:fillRect/>
          </a:stretch>
        </p:blipFill>
        <p:spPr>
          <a:xfrm>
            <a:off x="342900" y="8190900"/>
            <a:ext cx="400200" cy="400200"/>
          </a:xfrm>
          <a:prstGeom prst="rect">
            <a:avLst/>
          </a:prstGeom>
          <a:noFill/>
          <a:ln>
            <a:noFill/>
          </a:ln>
        </p:spPr>
      </p:pic>
      <p:pic>
        <p:nvPicPr>
          <p:cNvPr id="65" name="Google Shape;65;p13"/>
          <p:cNvPicPr preferRelativeResize="0"/>
          <p:nvPr/>
        </p:nvPicPr>
        <p:blipFill>
          <a:blip r:embed="rId5">
            <a:alphaModFix/>
          </a:blip>
          <a:stretch>
            <a:fillRect/>
          </a:stretch>
        </p:blipFill>
        <p:spPr>
          <a:xfrm>
            <a:off x="342900" y="9276750"/>
            <a:ext cx="400200" cy="400200"/>
          </a:xfrm>
          <a:prstGeom prst="rect">
            <a:avLst/>
          </a:prstGeom>
          <a:noFill/>
          <a:ln>
            <a:noFill/>
          </a:ln>
        </p:spPr>
      </p:pic>
      <p:pic>
        <p:nvPicPr>
          <p:cNvPr id="66" name="Google Shape;66;p13"/>
          <p:cNvPicPr preferRelativeResize="0"/>
          <p:nvPr/>
        </p:nvPicPr>
        <p:blipFill>
          <a:blip r:embed="rId6">
            <a:alphaModFix/>
          </a:blip>
          <a:stretch>
            <a:fillRect/>
          </a:stretch>
        </p:blipFill>
        <p:spPr>
          <a:xfrm>
            <a:off x="264900" y="8591100"/>
            <a:ext cx="620952" cy="620925"/>
          </a:xfrm>
          <a:prstGeom prst="rect">
            <a:avLst/>
          </a:prstGeom>
          <a:noFill/>
          <a:ln>
            <a:noFill/>
          </a:ln>
        </p:spPr>
      </p:pic>
      <p:sp>
        <p:nvSpPr>
          <p:cNvPr id="67" name="Google Shape;67;p13"/>
          <p:cNvSpPr txBox="1"/>
          <p:nvPr/>
        </p:nvSpPr>
        <p:spPr>
          <a:xfrm>
            <a:off x="743100" y="8190900"/>
            <a:ext cx="1724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Facebook: @elnoraschool</a:t>
            </a:r>
            <a:endParaRPr sz="600"/>
          </a:p>
        </p:txBody>
      </p:sp>
      <p:sp>
        <p:nvSpPr>
          <p:cNvPr id="68" name="Google Shape;68;p13"/>
          <p:cNvSpPr txBox="1"/>
          <p:nvPr/>
        </p:nvSpPr>
        <p:spPr>
          <a:xfrm>
            <a:off x="743100" y="8732213"/>
            <a:ext cx="1724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Instagram: @elnoraeagles</a:t>
            </a:r>
            <a:endParaRPr sz="600"/>
          </a:p>
        </p:txBody>
      </p:sp>
      <p:sp>
        <p:nvSpPr>
          <p:cNvPr id="69" name="Google Shape;69;p13"/>
          <p:cNvSpPr txBox="1"/>
          <p:nvPr/>
        </p:nvSpPr>
        <p:spPr>
          <a:xfrm>
            <a:off x="743100" y="9273525"/>
            <a:ext cx="1724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Join the </a:t>
            </a:r>
            <a:r>
              <a:rPr b="1" lang="en" sz="1000"/>
              <a:t>Elnora Parent Council</a:t>
            </a:r>
            <a:r>
              <a:rPr lang="en" sz="1000"/>
              <a:t> Facebook Group</a:t>
            </a:r>
            <a:endParaRPr sz="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graphicFrame>
        <p:nvGraphicFramePr>
          <p:cNvPr id="74" name="Google Shape;74;p14"/>
          <p:cNvGraphicFramePr/>
          <p:nvPr/>
        </p:nvGraphicFramePr>
        <p:xfrm>
          <a:off x="81000" y="1028700"/>
          <a:ext cx="3000000" cy="3000000"/>
        </p:xfrm>
        <a:graphic>
          <a:graphicData uri="http://schemas.openxmlformats.org/drawingml/2006/table">
            <a:tbl>
              <a:tblPr>
                <a:noFill/>
                <a:tableStyleId>{CA0FF2FE-6F5B-4366-9BCF-D777A8F8B731}</a:tableStyleId>
              </a:tblPr>
              <a:tblGrid>
                <a:gridCol w="659950"/>
                <a:gridCol w="1221925"/>
                <a:gridCol w="1279075"/>
                <a:gridCol w="1298125"/>
                <a:gridCol w="1336225"/>
                <a:gridCol w="1164775"/>
                <a:gridCol w="640900"/>
              </a:tblGrid>
              <a:tr h="1760225">
                <a:tc>
                  <a:txBody>
                    <a:bodyPr/>
                    <a:lstStyle/>
                    <a:p>
                      <a:pPr indent="0" lvl="0" marL="0" rtl="0" algn="l">
                        <a:spcBef>
                          <a:spcPts val="0"/>
                        </a:spcBef>
                        <a:spcAft>
                          <a:spcPts val="0"/>
                        </a:spcAft>
                        <a:buNone/>
                      </a:pPr>
                      <a:r>
                        <a:t/>
                      </a:r>
                      <a:endParaRPr sz="1200">
                        <a:highlight>
                          <a:schemeClr val="lt1"/>
                        </a:highlight>
                      </a:endParaRPr>
                    </a:p>
                  </a:txBody>
                  <a:tcPr marT="91425" marB="91425" marR="91425" marL="91425"/>
                </a:tc>
                <a:tc>
                  <a:txBody>
                    <a:bodyPr/>
                    <a:lstStyle/>
                    <a:p>
                      <a:pPr indent="0" lvl="0" marL="0" rtl="0" algn="l">
                        <a:spcBef>
                          <a:spcPts val="0"/>
                        </a:spcBef>
                        <a:spcAft>
                          <a:spcPts val="0"/>
                        </a:spcAft>
                        <a:buNone/>
                      </a:pPr>
                      <a:r>
                        <a:t/>
                      </a:r>
                      <a:endParaRPr>
                        <a:highlight>
                          <a:schemeClr val="lt1"/>
                        </a:highlight>
                      </a:endParaRPr>
                    </a:p>
                  </a:txBody>
                  <a:tcPr marT="91425" marB="91425" marR="91425" marL="91425"/>
                </a:tc>
                <a:tc>
                  <a:txBody>
                    <a:bodyPr/>
                    <a:lstStyle/>
                    <a:p>
                      <a:pPr indent="0" lvl="0" marL="0" rtl="0" algn="ctr">
                        <a:spcBef>
                          <a:spcPts val="0"/>
                        </a:spcBef>
                        <a:spcAft>
                          <a:spcPts val="0"/>
                        </a:spcAft>
                        <a:buNone/>
                      </a:pPr>
                      <a:r>
                        <a:rPr lang="en" sz="1200">
                          <a:solidFill>
                            <a:schemeClr val="dk1"/>
                          </a:solidFill>
                          <a:highlight>
                            <a:schemeClr val="lt1"/>
                          </a:highlight>
                        </a:rPr>
                        <a:t> </a:t>
                      </a:r>
                      <a:endParaRPr sz="1200">
                        <a:solidFill>
                          <a:schemeClr val="dk1"/>
                        </a:solidFill>
                        <a:highlight>
                          <a:schemeClr val="lt1"/>
                        </a:highlight>
                      </a:endParaRPr>
                    </a:p>
                    <a:p>
                      <a:pPr indent="0" lvl="0" marL="0" rtl="0" algn="ctr">
                        <a:spcBef>
                          <a:spcPts val="0"/>
                        </a:spcBef>
                        <a:spcAft>
                          <a:spcPts val="0"/>
                        </a:spcAft>
                        <a:buNone/>
                      </a:pPr>
                      <a:r>
                        <a:t/>
                      </a:r>
                      <a:endParaRPr sz="1200">
                        <a:solidFill>
                          <a:srgbClr val="FF0000"/>
                        </a:solidFill>
                        <a:highlight>
                          <a:schemeClr val="lt1"/>
                        </a:highlight>
                      </a:endParaRPr>
                    </a:p>
                    <a:p>
                      <a:pPr indent="0" lvl="0" marL="0" rtl="0" algn="ctr">
                        <a:spcBef>
                          <a:spcPts val="0"/>
                        </a:spcBef>
                        <a:spcAft>
                          <a:spcPts val="0"/>
                        </a:spcAft>
                        <a:buNone/>
                      </a:pPr>
                      <a:r>
                        <a:t/>
                      </a:r>
                      <a:endParaRPr sz="1200">
                        <a:solidFill>
                          <a:srgbClr val="FF0000"/>
                        </a:solidFill>
                        <a:highlight>
                          <a:schemeClr val="lt1"/>
                        </a:highlight>
                      </a:endParaRPr>
                    </a:p>
                    <a:p>
                      <a:pPr indent="0" lvl="0" marL="0" rtl="0" algn="ctr">
                        <a:spcBef>
                          <a:spcPts val="0"/>
                        </a:spcBef>
                        <a:spcAft>
                          <a:spcPts val="0"/>
                        </a:spcAft>
                        <a:buNone/>
                      </a:pPr>
                      <a:r>
                        <a:t/>
                      </a:r>
                      <a:endParaRPr sz="1200">
                        <a:solidFill>
                          <a:srgbClr val="FF0000"/>
                        </a:solidFill>
                        <a:highlight>
                          <a:schemeClr val="lt1"/>
                        </a:highlight>
                      </a:endParaRPr>
                    </a:p>
                    <a:p>
                      <a:pPr indent="0" lvl="0" marL="0" rtl="0" algn="ctr">
                        <a:spcBef>
                          <a:spcPts val="0"/>
                        </a:spcBef>
                        <a:spcAft>
                          <a:spcPts val="0"/>
                        </a:spcAft>
                        <a:buNone/>
                      </a:pPr>
                      <a:r>
                        <a:t/>
                      </a:r>
                      <a:endParaRPr sz="1200">
                        <a:solidFill>
                          <a:srgbClr val="FF0000"/>
                        </a:solidFill>
                        <a:highlight>
                          <a:schemeClr val="lt1"/>
                        </a:highlight>
                      </a:endParaRPr>
                    </a:p>
                  </a:txBody>
                  <a:tcPr marT="91425" marB="91425" marR="91425" marL="91425"/>
                </a:tc>
                <a:tc>
                  <a:txBody>
                    <a:bodyPr/>
                    <a:lstStyle/>
                    <a:p>
                      <a:pPr indent="0" lvl="0" marL="0" rtl="0" algn="l">
                        <a:spcBef>
                          <a:spcPts val="0"/>
                        </a:spcBef>
                        <a:spcAft>
                          <a:spcPts val="0"/>
                        </a:spcAft>
                        <a:buNone/>
                      </a:pPr>
                      <a:r>
                        <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l">
                        <a:spcBef>
                          <a:spcPts val="0"/>
                        </a:spcBef>
                        <a:spcAft>
                          <a:spcPts val="0"/>
                        </a:spcAft>
                        <a:buNone/>
                      </a:pPr>
                      <a:r>
                        <a:t/>
                      </a:r>
                      <a:endParaRPr>
                        <a:highlight>
                          <a:schemeClr val="lt1"/>
                        </a:highlight>
                      </a:endParaRPr>
                    </a:p>
                  </a:txBody>
                  <a:tcPr marT="91425" marB="91425" marR="91425" marL="91425"/>
                </a:tc>
                <a:tc>
                  <a:txBody>
                    <a:bodyPr/>
                    <a:lstStyle/>
                    <a:p>
                      <a:pPr indent="0" lvl="0" marL="0" rtl="0" algn="l">
                        <a:spcBef>
                          <a:spcPts val="0"/>
                        </a:spcBef>
                        <a:spcAft>
                          <a:spcPts val="0"/>
                        </a:spcAft>
                        <a:buNone/>
                      </a:pPr>
                      <a:r>
                        <a:t/>
                      </a:r>
                      <a:endParaRPr>
                        <a:highlight>
                          <a:schemeClr val="lt1"/>
                        </a:highlight>
                      </a:endParaRPr>
                    </a:p>
                    <a:p>
                      <a:pPr indent="0" lvl="0" marL="0" rtl="0" algn="ctr">
                        <a:spcBef>
                          <a:spcPts val="0"/>
                        </a:spcBef>
                        <a:spcAft>
                          <a:spcPts val="0"/>
                        </a:spcAft>
                        <a:buNone/>
                      </a:pPr>
                      <a:r>
                        <a:t/>
                      </a:r>
                      <a:endParaRPr sz="1200">
                        <a:highlight>
                          <a:schemeClr val="lt1"/>
                        </a:highlight>
                      </a:endParaRPr>
                    </a:p>
                    <a:p>
                      <a:pPr indent="0" lvl="0" marL="0" rtl="0" algn="ctr">
                        <a:spcBef>
                          <a:spcPts val="0"/>
                        </a:spcBef>
                        <a:spcAft>
                          <a:spcPts val="0"/>
                        </a:spcAft>
                        <a:buNone/>
                      </a:pPr>
                      <a:r>
                        <a:t/>
                      </a:r>
                      <a:endParaRPr sz="1200">
                        <a:highlight>
                          <a:schemeClr val="lt1"/>
                        </a:highlight>
                      </a:endParaRPr>
                    </a:p>
                    <a:p>
                      <a:pPr indent="0" lvl="0" marL="0" rtl="0" algn="ctr">
                        <a:spcBef>
                          <a:spcPts val="0"/>
                        </a:spcBef>
                        <a:spcAft>
                          <a:spcPts val="0"/>
                        </a:spcAft>
                        <a:buNone/>
                      </a:pPr>
                      <a:r>
                        <a:t/>
                      </a:r>
                      <a:endParaRPr sz="1200">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1</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l">
                        <a:spcBef>
                          <a:spcPts val="0"/>
                        </a:spcBef>
                        <a:spcAft>
                          <a:spcPts val="0"/>
                        </a:spcAft>
                        <a:buNone/>
                      </a:pPr>
                      <a:r>
                        <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2</a:t>
                      </a:r>
                      <a:endParaRPr>
                        <a:highlight>
                          <a:schemeClr val="lt1"/>
                        </a:highlight>
                      </a:endParaRPr>
                    </a:p>
                  </a:txBody>
                  <a:tcPr marT="91425" marB="91425" marR="91425" marL="91425"/>
                </a:tc>
              </a:tr>
              <a:tr h="1760225">
                <a:tc>
                  <a:txBody>
                    <a:bodyPr/>
                    <a:lstStyle/>
                    <a:p>
                      <a:pPr indent="0" lvl="0" marL="0" rtl="0" algn="l">
                        <a:spcBef>
                          <a:spcPts val="0"/>
                        </a:spcBef>
                        <a:spcAft>
                          <a:spcPts val="0"/>
                        </a:spcAft>
                        <a:buNone/>
                      </a:pPr>
                      <a:r>
                        <a:rPr lang="en">
                          <a:highlight>
                            <a:schemeClr val="lt1"/>
                          </a:highlight>
                        </a:rPr>
                        <a:t>3</a:t>
                      </a:r>
                      <a:endParaRPr>
                        <a:highlight>
                          <a:schemeClr val="lt1"/>
                        </a:highlight>
                      </a:endParaRPr>
                    </a:p>
                    <a:p>
                      <a:pPr indent="0" lvl="0" marL="0" rtl="0" algn="l">
                        <a:spcBef>
                          <a:spcPts val="0"/>
                        </a:spcBef>
                        <a:spcAft>
                          <a:spcPts val="0"/>
                        </a:spcAft>
                        <a:buNone/>
                      </a:pPr>
                      <a:r>
                        <a:t/>
                      </a:r>
                      <a:endParaRPr b="1" sz="900">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4</a:t>
                      </a:r>
                      <a:endParaRPr>
                        <a:highlight>
                          <a:schemeClr val="lt1"/>
                        </a:highlight>
                      </a:endParaRPr>
                    </a:p>
                    <a:p>
                      <a:pPr indent="0" lvl="0" marL="0" rtl="0" algn="l">
                        <a:spcBef>
                          <a:spcPts val="0"/>
                        </a:spcBef>
                        <a:spcAft>
                          <a:spcPts val="0"/>
                        </a:spcAft>
                        <a:buNone/>
                      </a:pPr>
                      <a:r>
                        <a:t/>
                      </a:r>
                      <a:endParaRPr sz="1000">
                        <a:highlight>
                          <a:schemeClr val="lt1"/>
                        </a:highlight>
                      </a:endParaRPr>
                    </a:p>
                    <a:p>
                      <a:pPr indent="0" lvl="0" marL="0" rtl="0" algn="l">
                        <a:spcBef>
                          <a:spcPts val="0"/>
                        </a:spcBef>
                        <a:spcAft>
                          <a:spcPts val="0"/>
                        </a:spcAft>
                        <a:buNone/>
                      </a:pPr>
                      <a:r>
                        <a:t/>
                      </a:r>
                      <a:endParaRPr sz="1200">
                        <a:highlight>
                          <a:schemeClr val="lt1"/>
                        </a:highlight>
                      </a:endParaRPr>
                    </a:p>
                    <a:p>
                      <a:pPr indent="0" lvl="0" marL="0" rtl="0" algn="l">
                        <a:spcBef>
                          <a:spcPts val="0"/>
                        </a:spcBef>
                        <a:spcAft>
                          <a:spcPts val="0"/>
                        </a:spcAft>
                        <a:buNone/>
                      </a:pPr>
                      <a:r>
                        <a:t/>
                      </a:r>
                      <a:endParaRPr sz="1100">
                        <a:solidFill>
                          <a:schemeClr val="accent1"/>
                        </a:solidFill>
                        <a:highlight>
                          <a:schemeClr val="lt1"/>
                        </a:highlight>
                      </a:endParaRPr>
                    </a:p>
                    <a:p>
                      <a:pPr indent="0" lvl="0" marL="0" rtl="0" algn="ctr">
                        <a:spcBef>
                          <a:spcPts val="0"/>
                        </a:spcBef>
                        <a:spcAft>
                          <a:spcPts val="0"/>
                        </a:spcAft>
                        <a:buClr>
                          <a:schemeClr val="dk1"/>
                        </a:buClr>
                        <a:buSzPts val="1100"/>
                        <a:buFont typeface="Arial"/>
                        <a:buNone/>
                      </a:pPr>
                      <a:r>
                        <a:t/>
                      </a:r>
                      <a:endParaRPr sz="1200">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5</a:t>
                      </a:r>
                      <a:endParaRPr>
                        <a:highlight>
                          <a:schemeClr val="lt1"/>
                        </a:highlight>
                      </a:endParaRPr>
                    </a:p>
                    <a:p>
                      <a:pPr indent="0" lvl="0" marL="0" rtl="0" algn="l">
                        <a:spcBef>
                          <a:spcPts val="0"/>
                        </a:spcBef>
                        <a:spcAft>
                          <a:spcPts val="0"/>
                        </a:spcAft>
                        <a:buNone/>
                      </a:pPr>
                      <a:r>
                        <a:t/>
                      </a:r>
                      <a:endParaRPr sz="1300">
                        <a:highlight>
                          <a:schemeClr val="lt1"/>
                        </a:highlight>
                      </a:endParaRPr>
                    </a:p>
                    <a:p>
                      <a:pPr indent="0" lvl="0" marL="0" rtl="0" algn="l">
                        <a:spcBef>
                          <a:spcPts val="0"/>
                        </a:spcBef>
                        <a:spcAft>
                          <a:spcPts val="0"/>
                        </a:spcAft>
                        <a:buNone/>
                      </a:pPr>
                      <a:r>
                        <a:rPr lang="en" sz="1300">
                          <a:highlight>
                            <a:schemeClr val="lt1"/>
                          </a:highlight>
                        </a:rPr>
                        <a:t>Hot Lunch Day </a:t>
                      </a:r>
                      <a:endParaRPr sz="1300">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6</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ctr">
                        <a:spcBef>
                          <a:spcPts val="0"/>
                        </a:spcBef>
                        <a:spcAft>
                          <a:spcPts val="0"/>
                        </a:spcAft>
                        <a:buClr>
                          <a:schemeClr val="dk1"/>
                        </a:buClr>
                        <a:buSzPts val="1100"/>
                        <a:buFont typeface="Arial"/>
                        <a:buNone/>
                      </a:pPr>
                      <a:r>
                        <a:rPr lang="en" sz="1100">
                          <a:solidFill>
                            <a:srgbClr val="FF0000"/>
                          </a:solidFill>
                          <a:highlight>
                            <a:schemeClr val="lt1"/>
                          </a:highlight>
                        </a:rPr>
                        <a:t>**Boston Pizza orders due**</a:t>
                      </a:r>
                      <a:endParaRPr sz="1100">
                        <a:solidFill>
                          <a:srgbClr val="FF0000"/>
                        </a:solidFill>
                        <a:highlight>
                          <a:schemeClr val="lt1"/>
                        </a:highlight>
                      </a:endParaRPr>
                    </a:p>
                    <a:p>
                      <a:pPr indent="0" lvl="0" marL="0" rtl="0" algn="ctr">
                        <a:spcBef>
                          <a:spcPts val="0"/>
                        </a:spcBef>
                        <a:spcAft>
                          <a:spcPts val="0"/>
                        </a:spcAft>
                        <a:buNone/>
                      </a:pPr>
                      <a:r>
                        <a:t/>
                      </a:r>
                      <a:endParaRPr sz="1200">
                        <a:solidFill>
                          <a:schemeClr val="dk1"/>
                        </a:solidFill>
                        <a:highlight>
                          <a:schemeClr val="lt1"/>
                        </a:highlight>
                      </a:endParaRPr>
                    </a:p>
                    <a:p>
                      <a:pPr indent="0" lvl="0" marL="0" rtl="0" algn="l">
                        <a:spcBef>
                          <a:spcPts val="0"/>
                        </a:spcBef>
                        <a:spcAft>
                          <a:spcPts val="0"/>
                        </a:spcAft>
                        <a:buNone/>
                      </a:pPr>
                      <a:r>
                        <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7</a:t>
                      </a:r>
                      <a:endParaRPr>
                        <a:highlight>
                          <a:schemeClr val="lt1"/>
                        </a:highlight>
                      </a:endParaRPr>
                    </a:p>
                    <a:p>
                      <a:pPr indent="0" lvl="0" marL="0" rtl="0" algn="ctr">
                        <a:spcBef>
                          <a:spcPts val="0"/>
                        </a:spcBef>
                        <a:spcAft>
                          <a:spcPts val="0"/>
                        </a:spcAft>
                        <a:buNone/>
                      </a:pPr>
                      <a:r>
                        <a:t/>
                      </a:r>
                      <a:endParaRPr>
                        <a:highlight>
                          <a:schemeClr val="lt1"/>
                        </a:highlight>
                      </a:endParaRPr>
                    </a:p>
                    <a:p>
                      <a:pPr indent="0" lvl="0" marL="0" rtl="0" algn="ctr">
                        <a:spcBef>
                          <a:spcPts val="0"/>
                        </a:spcBef>
                        <a:spcAft>
                          <a:spcPts val="0"/>
                        </a:spcAft>
                        <a:buNone/>
                      </a:pPr>
                      <a:r>
                        <a:rPr lang="en">
                          <a:highlight>
                            <a:schemeClr val="lt1"/>
                          </a:highlight>
                        </a:rPr>
                        <a:t>Xmas Play Practice Hall AM</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8</a:t>
                      </a:r>
                      <a:endParaRPr sz="1100">
                        <a:highlight>
                          <a:schemeClr val="lt1"/>
                        </a:highlight>
                      </a:endParaRPr>
                    </a:p>
                    <a:p>
                      <a:pPr indent="0" lvl="0" marL="0" rtl="0" algn="ctr">
                        <a:spcBef>
                          <a:spcPts val="0"/>
                        </a:spcBef>
                        <a:spcAft>
                          <a:spcPts val="0"/>
                        </a:spcAft>
                        <a:buNone/>
                      </a:pPr>
                      <a:r>
                        <a:rPr lang="en" sz="1100">
                          <a:highlight>
                            <a:schemeClr val="lt1"/>
                          </a:highlight>
                        </a:rPr>
                        <a:t>Non Instructional Day </a:t>
                      </a:r>
                      <a:endParaRPr sz="1100">
                        <a:highlight>
                          <a:schemeClr val="lt1"/>
                        </a:highlight>
                      </a:endParaRPr>
                    </a:p>
                    <a:p>
                      <a:pPr indent="0" lvl="0" marL="0" rtl="0" algn="ctr">
                        <a:spcBef>
                          <a:spcPts val="0"/>
                        </a:spcBef>
                        <a:spcAft>
                          <a:spcPts val="0"/>
                        </a:spcAft>
                        <a:buNone/>
                      </a:pPr>
                      <a:r>
                        <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9</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l">
                        <a:spcBef>
                          <a:spcPts val="0"/>
                        </a:spcBef>
                        <a:spcAft>
                          <a:spcPts val="0"/>
                        </a:spcAft>
                        <a:buNone/>
                      </a:pPr>
                      <a:r>
                        <a:t/>
                      </a:r>
                      <a:endParaRPr>
                        <a:highlight>
                          <a:schemeClr val="lt1"/>
                        </a:highlight>
                      </a:endParaRPr>
                    </a:p>
                  </a:txBody>
                  <a:tcPr marT="91425" marB="91425" marR="91425" marL="91425"/>
                </a:tc>
              </a:tr>
              <a:tr h="1760225">
                <a:tc>
                  <a:txBody>
                    <a:bodyPr/>
                    <a:lstStyle/>
                    <a:p>
                      <a:pPr indent="0" lvl="0" marL="0" rtl="0" algn="l">
                        <a:spcBef>
                          <a:spcPts val="0"/>
                        </a:spcBef>
                        <a:spcAft>
                          <a:spcPts val="0"/>
                        </a:spcAft>
                        <a:buNone/>
                      </a:pPr>
                      <a:r>
                        <a:rPr lang="en">
                          <a:highlight>
                            <a:schemeClr val="lt1"/>
                          </a:highlight>
                        </a:rPr>
                        <a:t>10</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11</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ctr">
                        <a:spcBef>
                          <a:spcPts val="0"/>
                        </a:spcBef>
                        <a:spcAft>
                          <a:spcPts val="0"/>
                        </a:spcAft>
                        <a:buClr>
                          <a:schemeClr val="dk1"/>
                        </a:buClr>
                        <a:buSzPts val="1100"/>
                        <a:buFont typeface="Arial"/>
                        <a:buNone/>
                      </a:pPr>
                      <a:r>
                        <a:rPr lang="en">
                          <a:solidFill>
                            <a:schemeClr val="dk1"/>
                          </a:solidFill>
                          <a:highlight>
                            <a:schemeClr val="lt1"/>
                          </a:highlight>
                        </a:rPr>
                        <a:t>Xmas Play Practice Hall PM</a:t>
                      </a:r>
                      <a:endParaRPr>
                        <a:solidFill>
                          <a:schemeClr val="dk1"/>
                        </a:solidFill>
                        <a:highlight>
                          <a:schemeClr val="lt1"/>
                        </a:highlight>
                      </a:endParaRPr>
                    </a:p>
                    <a:p>
                      <a:pPr indent="0" lvl="0" marL="0" rtl="0" algn="l">
                        <a:spcBef>
                          <a:spcPts val="0"/>
                        </a:spcBef>
                        <a:spcAft>
                          <a:spcPts val="0"/>
                        </a:spcAft>
                        <a:buNone/>
                      </a:pPr>
                      <a:r>
                        <a:t/>
                      </a:r>
                      <a:endParaRPr>
                        <a:highlight>
                          <a:schemeClr val="lt1"/>
                        </a:highlight>
                      </a:endParaRPr>
                    </a:p>
                    <a:p>
                      <a:pPr indent="0" lvl="0" marL="0" rtl="0" algn="l">
                        <a:spcBef>
                          <a:spcPts val="0"/>
                        </a:spcBef>
                        <a:spcAft>
                          <a:spcPts val="0"/>
                        </a:spcAft>
                        <a:buNone/>
                      </a:pPr>
                      <a:r>
                        <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12</a:t>
                      </a:r>
                      <a:endParaRPr>
                        <a:highlight>
                          <a:schemeClr val="lt1"/>
                        </a:highlight>
                      </a:endParaRPr>
                    </a:p>
                    <a:p>
                      <a:pPr indent="0" lvl="0" marL="0" rtl="0" algn="ctr">
                        <a:spcBef>
                          <a:spcPts val="0"/>
                        </a:spcBef>
                        <a:spcAft>
                          <a:spcPts val="0"/>
                        </a:spcAft>
                        <a:buClr>
                          <a:schemeClr val="dk1"/>
                        </a:buClr>
                        <a:buSzPts val="1100"/>
                        <a:buFont typeface="Arial"/>
                        <a:buNone/>
                      </a:pPr>
                      <a:r>
                        <a:rPr lang="en" sz="1000">
                          <a:solidFill>
                            <a:schemeClr val="dk1"/>
                          </a:solidFill>
                          <a:highlight>
                            <a:schemeClr val="lt1"/>
                          </a:highlight>
                        </a:rPr>
                        <a:t>Xmas Play Practice Hall AM</a:t>
                      </a:r>
                      <a:endParaRPr sz="1000">
                        <a:solidFill>
                          <a:schemeClr val="dk1"/>
                        </a:solidFill>
                        <a:highlight>
                          <a:schemeClr val="lt1"/>
                        </a:highlight>
                      </a:endParaRPr>
                    </a:p>
                    <a:p>
                      <a:pPr indent="0" lvl="0" marL="0" rtl="0" algn="ctr">
                        <a:spcBef>
                          <a:spcPts val="0"/>
                        </a:spcBef>
                        <a:spcAft>
                          <a:spcPts val="0"/>
                        </a:spcAft>
                        <a:buNone/>
                      </a:pPr>
                      <a:r>
                        <a:rPr lang="en" sz="1000">
                          <a:highlight>
                            <a:schemeClr val="lt1"/>
                          </a:highlight>
                        </a:rPr>
                        <a:t>Lost Treasure 1-3</a:t>
                      </a:r>
                      <a:endParaRPr sz="1000">
                        <a:highlight>
                          <a:schemeClr val="lt1"/>
                        </a:highlight>
                      </a:endParaRPr>
                    </a:p>
                    <a:p>
                      <a:pPr indent="0" lvl="0" marL="0" rtl="0" algn="ctr">
                        <a:spcBef>
                          <a:spcPts val="0"/>
                        </a:spcBef>
                        <a:spcAft>
                          <a:spcPts val="0"/>
                        </a:spcAft>
                        <a:buNone/>
                      </a:pPr>
                      <a:r>
                        <a:t/>
                      </a:r>
                      <a:endParaRPr sz="1000">
                        <a:solidFill>
                          <a:schemeClr val="dk1"/>
                        </a:solidFill>
                        <a:highlight>
                          <a:schemeClr val="lt1"/>
                        </a:highlight>
                      </a:endParaRPr>
                    </a:p>
                    <a:p>
                      <a:pPr indent="0" lvl="0" marL="0" rtl="0" algn="ctr">
                        <a:spcBef>
                          <a:spcPts val="0"/>
                        </a:spcBef>
                        <a:spcAft>
                          <a:spcPts val="0"/>
                        </a:spcAft>
                        <a:buClr>
                          <a:schemeClr val="dk1"/>
                        </a:buClr>
                        <a:buSzPts val="1100"/>
                        <a:buFont typeface="Arial"/>
                        <a:buNone/>
                      </a:pPr>
                      <a:r>
                        <a:rPr lang="en" sz="1000">
                          <a:solidFill>
                            <a:schemeClr val="dk1"/>
                          </a:solidFill>
                          <a:highlight>
                            <a:schemeClr val="lt1"/>
                          </a:highlight>
                        </a:rPr>
                        <a:t>Boston Pizza</a:t>
                      </a:r>
                      <a:endParaRPr sz="1000">
                        <a:solidFill>
                          <a:schemeClr val="dk1"/>
                        </a:solidFill>
                        <a:highlight>
                          <a:schemeClr val="lt1"/>
                        </a:highlight>
                      </a:endParaRPr>
                    </a:p>
                    <a:p>
                      <a:pPr indent="0" lvl="0" marL="0" rtl="0" algn="ctr">
                        <a:spcBef>
                          <a:spcPts val="0"/>
                        </a:spcBef>
                        <a:spcAft>
                          <a:spcPts val="0"/>
                        </a:spcAft>
                        <a:buClr>
                          <a:schemeClr val="dk1"/>
                        </a:buClr>
                        <a:buSzPts val="1100"/>
                        <a:buFont typeface="Arial"/>
                        <a:buNone/>
                      </a:pPr>
                      <a:r>
                        <a:rPr lang="en" sz="1000">
                          <a:solidFill>
                            <a:schemeClr val="dk1"/>
                          </a:solidFill>
                          <a:highlight>
                            <a:schemeClr val="lt1"/>
                          </a:highlight>
                        </a:rPr>
                        <a:t>Hot Lunch</a:t>
                      </a:r>
                      <a:r>
                        <a:rPr lang="en" sz="1100">
                          <a:solidFill>
                            <a:schemeClr val="dk1"/>
                          </a:solidFill>
                          <a:highlight>
                            <a:schemeClr val="lt1"/>
                          </a:highlight>
                        </a:rPr>
                        <a:t> </a:t>
                      </a:r>
                      <a:endParaRPr sz="1100">
                        <a:solidFill>
                          <a:schemeClr val="dk1"/>
                        </a:solidFill>
                        <a:highlight>
                          <a:schemeClr val="lt1"/>
                        </a:highlight>
                      </a:endParaRPr>
                    </a:p>
                    <a:p>
                      <a:pPr indent="0" lvl="0" marL="0" rtl="0" algn="ctr">
                        <a:spcBef>
                          <a:spcPts val="0"/>
                        </a:spcBef>
                        <a:spcAft>
                          <a:spcPts val="0"/>
                        </a:spcAft>
                        <a:buNone/>
                      </a:pPr>
                      <a:r>
                        <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13</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ctr">
                        <a:spcBef>
                          <a:spcPts val="0"/>
                        </a:spcBef>
                        <a:spcAft>
                          <a:spcPts val="0"/>
                        </a:spcAft>
                        <a:buClr>
                          <a:schemeClr val="dk1"/>
                        </a:buClr>
                        <a:buSzPts val="1100"/>
                        <a:buFont typeface="Arial"/>
                        <a:buNone/>
                      </a:pPr>
                      <a:r>
                        <a:rPr lang="en">
                          <a:solidFill>
                            <a:schemeClr val="dk1"/>
                          </a:solidFill>
                          <a:highlight>
                            <a:schemeClr val="lt1"/>
                          </a:highlight>
                        </a:rPr>
                        <a:t>Xmas Play Practice Hall PM</a:t>
                      </a:r>
                      <a:endParaRPr>
                        <a:solidFill>
                          <a:schemeClr val="dk1"/>
                        </a:solidFill>
                        <a:highlight>
                          <a:schemeClr val="lt1"/>
                        </a:highlight>
                      </a:endParaRPr>
                    </a:p>
                    <a:p>
                      <a:pPr indent="0" lvl="0" marL="0" rtl="0" algn="l">
                        <a:spcBef>
                          <a:spcPts val="0"/>
                        </a:spcBef>
                        <a:spcAft>
                          <a:spcPts val="0"/>
                        </a:spcAft>
                        <a:buNone/>
                      </a:pPr>
                      <a:r>
                        <a:t/>
                      </a:r>
                      <a:endParaRPr>
                        <a:highlight>
                          <a:schemeClr val="lt1"/>
                        </a:highlight>
                      </a:endParaRPr>
                    </a:p>
                    <a:p>
                      <a:pPr indent="0" lvl="0" marL="0" rtl="0" algn="ctr">
                        <a:spcBef>
                          <a:spcPts val="0"/>
                        </a:spcBef>
                        <a:spcAft>
                          <a:spcPts val="0"/>
                        </a:spcAft>
                        <a:buNone/>
                      </a:pPr>
                      <a:r>
                        <a:t/>
                      </a:r>
                      <a:endParaRPr sz="1100">
                        <a:solidFill>
                          <a:srgbClr val="FF0000"/>
                        </a:solidFill>
                        <a:highlight>
                          <a:schemeClr val="lt1"/>
                        </a:highlight>
                      </a:endParaRPr>
                    </a:p>
                    <a:p>
                      <a:pPr indent="0" lvl="0" marL="0" rtl="0" algn="ctr">
                        <a:spcBef>
                          <a:spcPts val="0"/>
                        </a:spcBef>
                        <a:spcAft>
                          <a:spcPts val="0"/>
                        </a:spcAft>
                        <a:buNone/>
                      </a:pPr>
                      <a:r>
                        <a:t/>
                      </a:r>
                      <a:endParaRPr sz="1100">
                        <a:solidFill>
                          <a:srgbClr val="FF0000"/>
                        </a:solidFill>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14</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ctr">
                        <a:spcBef>
                          <a:spcPts val="0"/>
                        </a:spcBef>
                        <a:spcAft>
                          <a:spcPts val="0"/>
                        </a:spcAft>
                        <a:buClr>
                          <a:schemeClr val="dk1"/>
                        </a:buClr>
                        <a:buSzPts val="1100"/>
                        <a:buFont typeface="Arial"/>
                        <a:buNone/>
                      </a:pPr>
                      <a:r>
                        <a:rPr lang="en">
                          <a:solidFill>
                            <a:schemeClr val="dk1"/>
                          </a:solidFill>
                          <a:highlight>
                            <a:schemeClr val="lt1"/>
                          </a:highlight>
                        </a:rPr>
                        <a:t>Xmas Play Practice Hall PM</a:t>
                      </a:r>
                      <a:endParaRPr>
                        <a:solidFill>
                          <a:schemeClr val="dk1"/>
                        </a:solidFill>
                        <a:highlight>
                          <a:schemeClr val="lt1"/>
                        </a:highlight>
                      </a:endParaRPr>
                    </a:p>
                    <a:p>
                      <a:pPr indent="0" lvl="0" marL="0" rtl="0" algn="l">
                        <a:spcBef>
                          <a:spcPts val="0"/>
                        </a:spcBef>
                        <a:spcAft>
                          <a:spcPts val="0"/>
                        </a:spcAft>
                        <a:buNone/>
                      </a:pPr>
                      <a:r>
                        <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15</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ctr">
                        <a:spcBef>
                          <a:spcPts val="0"/>
                        </a:spcBef>
                        <a:spcAft>
                          <a:spcPts val="0"/>
                        </a:spcAft>
                        <a:buClr>
                          <a:schemeClr val="dk1"/>
                        </a:buClr>
                        <a:buSzPts val="1100"/>
                        <a:buFont typeface="Arial"/>
                        <a:buNone/>
                      </a:pPr>
                      <a:r>
                        <a:rPr lang="en">
                          <a:solidFill>
                            <a:schemeClr val="dk1"/>
                          </a:solidFill>
                          <a:highlight>
                            <a:schemeClr val="lt1"/>
                          </a:highlight>
                        </a:rPr>
                        <a:t>Xmas Play Practice Hall AM</a:t>
                      </a:r>
                      <a:endParaRPr>
                        <a:solidFill>
                          <a:schemeClr val="dk1"/>
                        </a:solidFill>
                        <a:highlight>
                          <a:schemeClr val="lt1"/>
                        </a:highlight>
                      </a:endParaRPr>
                    </a:p>
                    <a:p>
                      <a:pPr indent="0" lvl="0" marL="0" rtl="0" algn="ctr">
                        <a:spcBef>
                          <a:spcPts val="0"/>
                        </a:spcBef>
                        <a:spcAft>
                          <a:spcPts val="0"/>
                        </a:spcAft>
                        <a:buNone/>
                      </a:pPr>
                      <a:r>
                        <a:t/>
                      </a:r>
                      <a:endParaRPr>
                        <a:solidFill>
                          <a:srgbClr val="6AA84F"/>
                        </a:solidFill>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16</a:t>
                      </a:r>
                      <a:endParaRPr>
                        <a:highlight>
                          <a:schemeClr val="lt1"/>
                        </a:highlight>
                      </a:endParaRPr>
                    </a:p>
                  </a:txBody>
                  <a:tcPr marT="91425" marB="91425" marR="91425" marL="91425"/>
                </a:tc>
              </a:tr>
              <a:tr h="1760225">
                <a:tc>
                  <a:txBody>
                    <a:bodyPr/>
                    <a:lstStyle/>
                    <a:p>
                      <a:pPr indent="0" lvl="0" marL="0" rtl="0" algn="l">
                        <a:spcBef>
                          <a:spcPts val="0"/>
                        </a:spcBef>
                        <a:spcAft>
                          <a:spcPts val="0"/>
                        </a:spcAft>
                        <a:buNone/>
                      </a:pPr>
                      <a:r>
                        <a:rPr lang="en">
                          <a:highlight>
                            <a:schemeClr val="lt1"/>
                          </a:highlight>
                        </a:rPr>
                        <a:t>17</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18</a:t>
                      </a:r>
                      <a:endParaRPr>
                        <a:highlight>
                          <a:schemeClr val="lt1"/>
                        </a:highlight>
                      </a:endParaRPr>
                    </a:p>
                    <a:p>
                      <a:pPr indent="0" lvl="0" marL="0" rtl="0" algn="ctr">
                        <a:spcBef>
                          <a:spcPts val="0"/>
                        </a:spcBef>
                        <a:spcAft>
                          <a:spcPts val="0"/>
                        </a:spcAft>
                        <a:buNone/>
                      </a:pPr>
                      <a:r>
                        <a:rPr b="1" lang="en" sz="1300">
                          <a:highlight>
                            <a:schemeClr val="lt1"/>
                          </a:highlight>
                        </a:rPr>
                        <a:t>Christmas </a:t>
                      </a:r>
                      <a:r>
                        <a:rPr b="1" lang="en" sz="1300">
                          <a:highlight>
                            <a:schemeClr val="lt1"/>
                          </a:highlight>
                        </a:rPr>
                        <a:t>Headwear</a:t>
                      </a:r>
                      <a:r>
                        <a:rPr b="1" lang="en" sz="1300">
                          <a:highlight>
                            <a:schemeClr val="lt1"/>
                          </a:highlight>
                        </a:rPr>
                        <a:t> Day</a:t>
                      </a:r>
                      <a:endParaRPr b="1" sz="1300">
                        <a:highlight>
                          <a:schemeClr val="lt1"/>
                        </a:highlight>
                      </a:endParaRPr>
                    </a:p>
                    <a:p>
                      <a:pPr indent="0" lvl="0" marL="0" rtl="0" algn="ctr">
                        <a:spcBef>
                          <a:spcPts val="0"/>
                        </a:spcBef>
                        <a:spcAft>
                          <a:spcPts val="0"/>
                        </a:spcAft>
                        <a:buNone/>
                      </a:pPr>
                      <a:r>
                        <a:rPr lang="en">
                          <a:solidFill>
                            <a:schemeClr val="dk1"/>
                          </a:solidFill>
                          <a:highlight>
                            <a:schemeClr val="lt1"/>
                          </a:highlight>
                        </a:rPr>
                        <a:t>Xmas Play Practice Hall AM - with Kinders</a:t>
                      </a:r>
                      <a:endParaRPr sz="1200">
                        <a:solidFill>
                          <a:schemeClr val="dk1"/>
                        </a:solidFill>
                        <a:highlight>
                          <a:schemeClr val="lt1"/>
                        </a:highlight>
                      </a:endParaRPr>
                    </a:p>
                    <a:p>
                      <a:pPr indent="0" lvl="0" marL="0" rtl="0" algn="l">
                        <a:spcBef>
                          <a:spcPts val="0"/>
                        </a:spcBef>
                        <a:spcAft>
                          <a:spcPts val="0"/>
                        </a:spcAft>
                        <a:buNone/>
                      </a:pPr>
                      <a:r>
                        <a:t/>
                      </a:r>
                      <a:endParaRPr sz="1200">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rPr lang="en" sz="1200">
                          <a:solidFill>
                            <a:schemeClr val="accent1"/>
                          </a:solidFill>
                          <a:highlight>
                            <a:schemeClr val="lt1"/>
                          </a:highlight>
                        </a:rPr>
                        <a:t>Kinder Monday</a:t>
                      </a:r>
                      <a:endParaRPr>
                        <a:solidFill>
                          <a:schemeClr val="accent1"/>
                        </a:solidFill>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19</a:t>
                      </a:r>
                      <a:endParaRPr>
                        <a:highlight>
                          <a:schemeClr val="lt1"/>
                        </a:highlight>
                      </a:endParaRPr>
                    </a:p>
                    <a:p>
                      <a:pPr indent="0" lvl="0" marL="0" rtl="0" algn="ctr">
                        <a:spcBef>
                          <a:spcPts val="0"/>
                        </a:spcBef>
                        <a:spcAft>
                          <a:spcPts val="0"/>
                        </a:spcAft>
                        <a:buNone/>
                      </a:pPr>
                      <a:r>
                        <a:rPr lang="en" sz="1100">
                          <a:solidFill>
                            <a:schemeClr val="dk1"/>
                          </a:solidFill>
                          <a:highlight>
                            <a:schemeClr val="lt1"/>
                          </a:highlight>
                        </a:rPr>
                        <a:t>Xmas Play Practice Hall AM - with Kinders</a:t>
                      </a:r>
                      <a:endParaRPr sz="1100">
                        <a:solidFill>
                          <a:schemeClr val="dk1"/>
                        </a:solidFill>
                        <a:highlight>
                          <a:schemeClr val="lt1"/>
                        </a:highlight>
                      </a:endParaRPr>
                    </a:p>
                    <a:p>
                      <a:pPr indent="0" lvl="0" marL="0" rtl="0" algn="ctr">
                        <a:spcBef>
                          <a:spcPts val="0"/>
                        </a:spcBef>
                        <a:spcAft>
                          <a:spcPts val="0"/>
                        </a:spcAft>
                        <a:buNone/>
                      </a:pPr>
                      <a:r>
                        <a:rPr lang="en" sz="1100">
                          <a:solidFill>
                            <a:schemeClr val="dk1"/>
                          </a:solidFill>
                          <a:highlight>
                            <a:schemeClr val="lt1"/>
                          </a:highlight>
                        </a:rPr>
                        <a:t>Turkey Dinner</a:t>
                      </a:r>
                      <a:endParaRPr sz="1000">
                        <a:solidFill>
                          <a:schemeClr val="dk1"/>
                        </a:solidFill>
                        <a:highlight>
                          <a:schemeClr val="lt1"/>
                        </a:highlight>
                      </a:endParaRPr>
                    </a:p>
                    <a:p>
                      <a:pPr indent="0" lvl="0" marL="0" rtl="0" algn="ctr">
                        <a:spcBef>
                          <a:spcPts val="0"/>
                        </a:spcBef>
                        <a:spcAft>
                          <a:spcPts val="0"/>
                        </a:spcAft>
                        <a:buNone/>
                      </a:pPr>
                      <a:r>
                        <a:t/>
                      </a:r>
                      <a:endParaRPr sz="1300">
                        <a:solidFill>
                          <a:schemeClr val="dk1"/>
                        </a:solidFill>
                        <a:highlight>
                          <a:schemeClr val="lt1"/>
                        </a:highlight>
                      </a:endParaRPr>
                    </a:p>
                    <a:p>
                      <a:pPr indent="0" lvl="0" marL="0" rtl="0" algn="ctr">
                        <a:spcBef>
                          <a:spcPts val="0"/>
                        </a:spcBef>
                        <a:spcAft>
                          <a:spcPts val="0"/>
                        </a:spcAft>
                        <a:buNone/>
                      </a:pPr>
                      <a:r>
                        <a:rPr b="1" lang="en" sz="1200">
                          <a:highlight>
                            <a:schemeClr val="lt1"/>
                          </a:highlight>
                        </a:rPr>
                        <a:t>RED &amp; GREEN Day </a:t>
                      </a:r>
                      <a:endParaRPr b="1" sz="1200">
                        <a:highlight>
                          <a:schemeClr val="lt1"/>
                        </a:highlight>
                      </a:endParaRPr>
                    </a:p>
                    <a:p>
                      <a:pPr indent="0" lvl="0" marL="0" rtl="0" algn="ctr">
                        <a:spcBef>
                          <a:spcPts val="0"/>
                        </a:spcBef>
                        <a:spcAft>
                          <a:spcPts val="0"/>
                        </a:spcAft>
                        <a:buNone/>
                      </a:pPr>
                      <a:r>
                        <a:t/>
                      </a:r>
                      <a:endParaRPr sz="1200">
                        <a:highlight>
                          <a:schemeClr val="lt1"/>
                        </a:highlight>
                      </a:endParaRPr>
                    </a:p>
                    <a:p>
                      <a:pPr indent="0" lvl="0" marL="0" rtl="0" algn="ctr">
                        <a:spcBef>
                          <a:spcPts val="0"/>
                        </a:spcBef>
                        <a:spcAft>
                          <a:spcPts val="0"/>
                        </a:spcAft>
                        <a:buNone/>
                      </a:pPr>
                      <a:r>
                        <a:t/>
                      </a:r>
                      <a:endParaRPr sz="1200">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20</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ctr">
                        <a:spcBef>
                          <a:spcPts val="0"/>
                        </a:spcBef>
                        <a:spcAft>
                          <a:spcPts val="0"/>
                        </a:spcAft>
                        <a:buClr>
                          <a:schemeClr val="dk1"/>
                        </a:buClr>
                        <a:buSzPts val="1100"/>
                        <a:buFont typeface="Arial"/>
                        <a:buNone/>
                      </a:pPr>
                      <a:r>
                        <a:rPr lang="en">
                          <a:solidFill>
                            <a:schemeClr val="dk1"/>
                          </a:solidFill>
                          <a:highlight>
                            <a:schemeClr val="lt1"/>
                          </a:highlight>
                        </a:rPr>
                        <a:t>Xmas Play Practice Hall AM</a:t>
                      </a:r>
                      <a:endParaRPr>
                        <a:solidFill>
                          <a:schemeClr val="dk1"/>
                        </a:solidFill>
                        <a:highlight>
                          <a:schemeClr val="lt1"/>
                        </a:highlight>
                      </a:endParaRPr>
                    </a:p>
                    <a:p>
                      <a:pPr indent="0" lvl="0" marL="0" rtl="0" algn="l">
                        <a:spcBef>
                          <a:spcPts val="0"/>
                        </a:spcBef>
                        <a:spcAft>
                          <a:spcPts val="0"/>
                        </a:spcAft>
                        <a:buNone/>
                      </a:pPr>
                      <a:r>
                        <a:t/>
                      </a:r>
                      <a:endParaRPr>
                        <a:highlight>
                          <a:schemeClr val="lt1"/>
                        </a:highlight>
                      </a:endParaRPr>
                    </a:p>
                    <a:p>
                      <a:pPr indent="0" lvl="0" marL="0" rtl="0" algn="ctr">
                        <a:spcBef>
                          <a:spcPts val="0"/>
                        </a:spcBef>
                        <a:spcAft>
                          <a:spcPts val="0"/>
                        </a:spcAft>
                        <a:buNone/>
                      </a:pPr>
                      <a:r>
                        <a:rPr b="1" lang="en">
                          <a:highlight>
                            <a:schemeClr val="lt1"/>
                          </a:highlight>
                        </a:rPr>
                        <a:t>Christmas Sock Day </a:t>
                      </a:r>
                      <a:endParaRPr b="1">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21</a:t>
                      </a:r>
                      <a:endParaRPr>
                        <a:highlight>
                          <a:schemeClr val="lt1"/>
                        </a:highlight>
                      </a:endParaRPr>
                    </a:p>
                    <a:p>
                      <a:pPr indent="0" lvl="0" marL="0" rtl="0" algn="ctr">
                        <a:spcBef>
                          <a:spcPts val="0"/>
                        </a:spcBef>
                        <a:spcAft>
                          <a:spcPts val="0"/>
                        </a:spcAft>
                        <a:buClr>
                          <a:schemeClr val="dk1"/>
                        </a:buClr>
                        <a:buSzPts val="1100"/>
                        <a:buFont typeface="Arial"/>
                        <a:buNone/>
                      </a:pPr>
                      <a:r>
                        <a:rPr lang="en" sz="1200">
                          <a:solidFill>
                            <a:schemeClr val="dk1"/>
                          </a:solidFill>
                          <a:highlight>
                            <a:schemeClr val="lt1"/>
                          </a:highlight>
                        </a:rPr>
                        <a:t>Xmas Play Practice Hall AM</a:t>
                      </a:r>
                      <a:endParaRPr sz="1200">
                        <a:solidFill>
                          <a:schemeClr val="dk1"/>
                        </a:solidFill>
                        <a:highlight>
                          <a:schemeClr val="lt1"/>
                        </a:highlight>
                      </a:endParaRPr>
                    </a:p>
                    <a:p>
                      <a:pPr indent="0" lvl="0" marL="0" rtl="0" algn="ctr">
                        <a:spcBef>
                          <a:spcPts val="0"/>
                        </a:spcBef>
                        <a:spcAft>
                          <a:spcPts val="0"/>
                        </a:spcAft>
                        <a:buNone/>
                      </a:pPr>
                      <a:r>
                        <a:t/>
                      </a:r>
                      <a:endParaRPr sz="1200">
                        <a:highlight>
                          <a:schemeClr val="lt1"/>
                        </a:highlight>
                      </a:endParaRPr>
                    </a:p>
                    <a:p>
                      <a:pPr indent="0" lvl="0" marL="0" rtl="0" algn="ctr">
                        <a:spcBef>
                          <a:spcPts val="0"/>
                        </a:spcBef>
                        <a:spcAft>
                          <a:spcPts val="0"/>
                        </a:spcAft>
                        <a:buNone/>
                      </a:pPr>
                      <a:r>
                        <a:rPr lang="en" sz="1200">
                          <a:highlight>
                            <a:schemeClr val="lt1"/>
                          </a:highlight>
                        </a:rPr>
                        <a:t>Nachos &amp; Board Games PM</a:t>
                      </a:r>
                      <a:endParaRPr sz="1200">
                        <a:highlight>
                          <a:schemeClr val="lt1"/>
                        </a:highlight>
                      </a:endParaRPr>
                    </a:p>
                    <a:p>
                      <a:pPr indent="0" lvl="0" marL="0" rtl="0" algn="ctr">
                        <a:spcBef>
                          <a:spcPts val="0"/>
                        </a:spcBef>
                        <a:spcAft>
                          <a:spcPts val="0"/>
                        </a:spcAft>
                        <a:buNone/>
                      </a:pPr>
                      <a:r>
                        <a:t/>
                      </a:r>
                      <a:endParaRPr sz="1200">
                        <a:highlight>
                          <a:schemeClr val="lt1"/>
                        </a:highlight>
                      </a:endParaRPr>
                    </a:p>
                    <a:p>
                      <a:pPr indent="0" lvl="0" marL="0" rtl="0" algn="ctr">
                        <a:spcBef>
                          <a:spcPts val="0"/>
                        </a:spcBef>
                        <a:spcAft>
                          <a:spcPts val="0"/>
                        </a:spcAft>
                        <a:buNone/>
                      </a:pPr>
                      <a:r>
                        <a:rPr lang="en" sz="1200">
                          <a:highlight>
                            <a:schemeClr val="lt1"/>
                          </a:highlight>
                        </a:rPr>
                        <a:t>CONCERT 7PM</a:t>
                      </a:r>
                      <a:endParaRPr sz="1200">
                        <a:highlight>
                          <a:schemeClr val="lt1"/>
                        </a:highlight>
                      </a:endParaRPr>
                    </a:p>
                    <a:p>
                      <a:pPr indent="0" lvl="0" marL="0" rtl="0" algn="ctr">
                        <a:spcBef>
                          <a:spcPts val="0"/>
                        </a:spcBef>
                        <a:spcAft>
                          <a:spcPts val="0"/>
                        </a:spcAft>
                        <a:buNone/>
                      </a:pPr>
                      <a:r>
                        <a:rPr b="1" lang="en" sz="1200">
                          <a:highlight>
                            <a:schemeClr val="lt1"/>
                          </a:highlight>
                        </a:rPr>
                        <a:t>Christmas Sweater Day</a:t>
                      </a:r>
                      <a:r>
                        <a:rPr lang="en" sz="1200">
                          <a:highlight>
                            <a:schemeClr val="lt1"/>
                          </a:highlight>
                        </a:rPr>
                        <a:t> </a:t>
                      </a:r>
                      <a:endParaRPr sz="1200">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22</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ctr">
                        <a:spcBef>
                          <a:spcPts val="0"/>
                        </a:spcBef>
                        <a:spcAft>
                          <a:spcPts val="0"/>
                        </a:spcAft>
                        <a:buNone/>
                      </a:pPr>
                      <a:r>
                        <a:rPr lang="en">
                          <a:highlight>
                            <a:schemeClr val="lt1"/>
                          </a:highlight>
                        </a:rPr>
                        <a:t>Swimming </a:t>
                      </a:r>
                      <a:r>
                        <a:rPr lang="en" sz="1000">
                          <a:highlight>
                            <a:schemeClr val="lt1"/>
                          </a:highlight>
                        </a:rPr>
                        <a:t>9:30am-11:30am</a:t>
                      </a:r>
                      <a:endParaRPr sz="1000">
                        <a:highlight>
                          <a:schemeClr val="lt1"/>
                        </a:highlight>
                      </a:endParaRPr>
                    </a:p>
                    <a:p>
                      <a:pPr indent="0" lvl="0" marL="0" rtl="0" algn="ctr">
                        <a:spcBef>
                          <a:spcPts val="0"/>
                        </a:spcBef>
                        <a:spcAft>
                          <a:spcPts val="0"/>
                        </a:spcAft>
                        <a:buNone/>
                      </a:pPr>
                      <a:r>
                        <a:t/>
                      </a:r>
                      <a:endParaRPr>
                        <a:highlight>
                          <a:schemeClr val="lt1"/>
                        </a:highlight>
                      </a:endParaRPr>
                    </a:p>
                    <a:p>
                      <a:pPr indent="0" lvl="0" marL="0" rtl="0" algn="ctr">
                        <a:spcBef>
                          <a:spcPts val="0"/>
                        </a:spcBef>
                        <a:spcAft>
                          <a:spcPts val="0"/>
                        </a:spcAft>
                        <a:buNone/>
                      </a:pPr>
                      <a:r>
                        <a:rPr lang="en">
                          <a:highlight>
                            <a:schemeClr val="lt1"/>
                          </a:highlight>
                        </a:rPr>
                        <a:t>Movie Day</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ctr">
                        <a:spcBef>
                          <a:spcPts val="0"/>
                        </a:spcBef>
                        <a:spcAft>
                          <a:spcPts val="0"/>
                        </a:spcAft>
                        <a:buNone/>
                      </a:pPr>
                      <a:r>
                        <a:rPr b="1" lang="en">
                          <a:highlight>
                            <a:schemeClr val="lt1"/>
                          </a:highlight>
                        </a:rPr>
                        <a:t>PJ Day </a:t>
                      </a:r>
                      <a:endParaRPr b="1">
                        <a:highlight>
                          <a:schemeClr val="lt1"/>
                        </a:highlight>
                      </a:endParaRPr>
                    </a:p>
                    <a:p>
                      <a:pPr indent="0" lvl="0" marL="0" rtl="0" algn="l">
                        <a:spcBef>
                          <a:spcPts val="0"/>
                        </a:spcBef>
                        <a:spcAft>
                          <a:spcPts val="0"/>
                        </a:spcAft>
                        <a:buNone/>
                      </a:pPr>
                      <a:r>
                        <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23</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l">
                        <a:spcBef>
                          <a:spcPts val="0"/>
                        </a:spcBef>
                        <a:spcAft>
                          <a:spcPts val="0"/>
                        </a:spcAft>
                        <a:buNone/>
                      </a:pPr>
                      <a:r>
                        <a:t/>
                      </a:r>
                      <a:endParaRPr>
                        <a:highlight>
                          <a:schemeClr val="lt1"/>
                        </a:highlight>
                      </a:endParaRPr>
                    </a:p>
                  </a:txBody>
                  <a:tcPr marT="91425" marB="91425" marR="91425" marL="91425"/>
                </a:tc>
              </a:tr>
              <a:tr h="1760225">
                <a:tc>
                  <a:txBody>
                    <a:bodyPr/>
                    <a:lstStyle/>
                    <a:p>
                      <a:pPr indent="0" lvl="0" marL="0" rtl="0" algn="l">
                        <a:spcBef>
                          <a:spcPts val="0"/>
                        </a:spcBef>
                        <a:spcAft>
                          <a:spcPts val="0"/>
                        </a:spcAft>
                        <a:buNone/>
                      </a:pPr>
                      <a:r>
                        <a:rPr lang="en">
                          <a:highlight>
                            <a:schemeClr val="lt1"/>
                          </a:highlight>
                        </a:rPr>
                        <a:t>24</a:t>
                      </a:r>
                      <a:endParaRPr>
                        <a:highlight>
                          <a:schemeClr val="lt1"/>
                        </a:highlight>
                      </a:endParaRPr>
                    </a:p>
                  </a:txBody>
                  <a:tcPr marT="91425" marB="91425" marR="91425" marL="91425"/>
                </a:tc>
                <a:tc>
                  <a:txBody>
                    <a:bodyPr/>
                    <a:lstStyle/>
                    <a:p>
                      <a:pPr indent="0" lvl="0" marL="0" rtl="0" algn="l">
                        <a:spcBef>
                          <a:spcPts val="0"/>
                        </a:spcBef>
                        <a:spcAft>
                          <a:spcPts val="0"/>
                        </a:spcAft>
                        <a:buNone/>
                      </a:pPr>
                      <a:r>
                        <a:rPr lang="en">
                          <a:highlight>
                            <a:srgbClr val="6AA84F"/>
                          </a:highlight>
                        </a:rPr>
                        <a:t>25</a:t>
                      </a:r>
                      <a:endParaRPr>
                        <a:highlight>
                          <a:srgbClr val="6AA84F"/>
                        </a:highlight>
                      </a:endParaRPr>
                    </a:p>
                    <a:p>
                      <a:pPr indent="0" lvl="0" marL="0" rtl="0" algn="l">
                        <a:spcBef>
                          <a:spcPts val="0"/>
                        </a:spcBef>
                        <a:spcAft>
                          <a:spcPts val="0"/>
                        </a:spcAft>
                        <a:buNone/>
                      </a:pPr>
                      <a:r>
                        <a:t/>
                      </a:r>
                      <a:endParaRPr>
                        <a:highlight>
                          <a:srgbClr val="6AA84F"/>
                        </a:highlight>
                      </a:endParaRPr>
                    </a:p>
                    <a:p>
                      <a:pPr indent="0" lvl="0" marL="0" rtl="0" algn="ctr">
                        <a:spcBef>
                          <a:spcPts val="0"/>
                        </a:spcBef>
                        <a:spcAft>
                          <a:spcPts val="0"/>
                        </a:spcAft>
                        <a:buNone/>
                      </a:pPr>
                      <a:r>
                        <a:rPr b="1" lang="en" sz="1300">
                          <a:highlight>
                            <a:srgbClr val="6AA84F"/>
                          </a:highlight>
                        </a:rPr>
                        <a:t>CHRISTMAS</a:t>
                      </a:r>
                      <a:r>
                        <a:rPr lang="en">
                          <a:highlight>
                            <a:srgbClr val="6AA84F"/>
                          </a:highlight>
                        </a:rPr>
                        <a:t> </a:t>
                      </a:r>
                      <a:endParaRPr>
                        <a:highlight>
                          <a:srgbClr val="6AA84F"/>
                        </a:highlight>
                      </a:endParaRPr>
                    </a:p>
                  </a:txBody>
                  <a:tcPr marT="91425" marB="91425" marR="91425" marL="91425"/>
                </a:tc>
                <a:tc>
                  <a:txBody>
                    <a:bodyPr/>
                    <a:lstStyle/>
                    <a:p>
                      <a:pPr indent="0" lvl="0" marL="0" rtl="0" algn="l">
                        <a:spcBef>
                          <a:spcPts val="0"/>
                        </a:spcBef>
                        <a:spcAft>
                          <a:spcPts val="0"/>
                        </a:spcAft>
                        <a:buNone/>
                      </a:pPr>
                      <a:r>
                        <a:rPr lang="en">
                          <a:highlight>
                            <a:srgbClr val="6AA84F"/>
                          </a:highlight>
                        </a:rPr>
                        <a:t>26</a:t>
                      </a:r>
                      <a:endParaRPr>
                        <a:highlight>
                          <a:srgbClr val="6AA84F"/>
                        </a:highlight>
                      </a:endParaRPr>
                    </a:p>
                    <a:p>
                      <a:pPr indent="0" lvl="0" marL="0" rtl="0" algn="l">
                        <a:spcBef>
                          <a:spcPts val="0"/>
                        </a:spcBef>
                        <a:spcAft>
                          <a:spcPts val="0"/>
                        </a:spcAft>
                        <a:buNone/>
                      </a:pPr>
                      <a:r>
                        <a:t/>
                      </a:r>
                      <a:endParaRPr>
                        <a:highlight>
                          <a:srgbClr val="6AA84F"/>
                        </a:highlight>
                      </a:endParaRPr>
                    </a:p>
                    <a:p>
                      <a:pPr indent="0" lvl="0" marL="0" rtl="0" algn="ctr">
                        <a:spcBef>
                          <a:spcPts val="0"/>
                        </a:spcBef>
                        <a:spcAft>
                          <a:spcPts val="0"/>
                        </a:spcAft>
                        <a:buNone/>
                      </a:pPr>
                      <a:r>
                        <a:rPr b="1" lang="en">
                          <a:highlight>
                            <a:srgbClr val="6AA84F"/>
                          </a:highlight>
                        </a:rPr>
                        <a:t>BREAK</a:t>
                      </a:r>
                      <a:endParaRPr b="1">
                        <a:highlight>
                          <a:srgbClr val="6AA84F"/>
                        </a:highlight>
                      </a:endParaRPr>
                    </a:p>
                    <a:p>
                      <a:pPr indent="0" lvl="0" marL="0" rtl="0" algn="l">
                        <a:spcBef>
                          <a:spcPts val="0"/>
                        </a:spcBef>
                        <a:spcAft>
                          <a:spcPts val="0"/>
                        </a:spcAft>
                        <a:buNone/>
                      </a:pPr>
                      <a:r>
                        <a:t/>
                      </a:r>
                      <a:endParaRPr>
                        <a:highlight>
                          <a:srgbClr val="6AA84F"/>
                        </a:highlight>
                      </a:endParaRPr>
                    </a:p>
                    <a:p>
                      <a:pPr indent="0" lvl="0" marL="0" rtl="0" algn="l">
                        <a:spcBef>
                          <a:spcPts val="0"/>
                        </a:spcBef>
                        <a:spcAft>
                          <a:spcPts val="0"/>
                        </a:spcAft>
                        <a:buNone/>
                      </a:pPr>
                      <a:r>
                        <a:t/>
                      </a:r>
                      <a:endParaRPr>
                        <a:highlight>
                          <a:srgbClr val="6AA84F"/>
                        </a:highlight>
                      </a:endParaRPr>
                    </a:p>
                    <a:p>
                      <a:pPr indent="0" lvl="0" marL="0" rtl="0" algn="ctr">
                        <a:spcBef>
                          <a:spcPts val="0"/>
                        </a:spcBef>
                        <a:spcAft>
                          <a:spcPts val="0"/>
                        </a:spcAft>
                        <a:buClr>
                          <a:schemeClr val="dk1"/>
                        </a:buClr>
                        <a:buSzPts val="1100"/>
                        <a:buFont typeface="Arial"/>
                        <a:buNone/>
                      </a:pPr>
                      <a:r>
                        <a:t/>
                      </a:r>
                      <a:endParaRPr>
                        <a:highlight>
                          <a:srgbClr val="6AA84F"/>
                        </a:highlight>
                      </a:endParaRPr>
                    </a:p>
                  </a:txBody>
                  <a:tcPr marT="91425" marB="91425" marR="91425" marL="91425"/>
                </a:tc>
                <a:tc>
                  <a:txBody>
                    <a:bodyPr/>
                    <a:lstStyle/>
                    <a:p>
                      <a:pPr indent="0" lvl="0" marL="0" rtl="0" algn="l">
                        <a:spcBef>
                          <a:spcPts val="0"/>
                        </a:spcBef>
                        <a:spcAft>
                          <a:spcPts val="0"/>
                        </a:spcAft>
                        <a:buNone/>
                      </a:pPr>
                      <a:r>
                        <a:rPr lang="en">
                          <a:highlight>
                            <a:srgbClr val="6AA84F"/>
                          </a:highlight>
                        </a:rPr>
                        <a:t>27</a:t>
                      </a:r>
                      <a:endParaRPr>
                        <a:highlight>
                          <a:srgbClr val="6AA84F"/>
                        </a:highlight>
                      </a:endParaRPr>
                    </a:p>
                    <a:p>
                      <a:pPr indent="0" lvl="0" marL="0" rtl="0" algn="l">
                        <a:spcBef>
                          <a:spcPts val="0"/>
                        </a:spcBef>
                        <a:spcAft>
                          <a:spcPts val="0"/>
                        </a:spcAft>
                        <a:buNone/>
                      </a:pPr>
                      <a:r>
                        <a:t/>
                      </a:r>
                      <a:endParaRPr>
                        <a:highlight>
                          <a:srgbClr val="6AA84F"/>
                        </a:highlight>
                      </a:endParaRPr>
                    </a:p>
                    <a:p>
                      <a:pPr indent="0" lvl="0" marL="0" rtl="0" algn="ctr">
                        <a:spcBef>
                          <a:spcPts val="0"/>
                        </a:spcBef>
                        <a:spcAft>
                          <a:spcPts val="0"/>
                        </a:spcAft>
                        <a:buNone/>
                      </a:pPr>
                      <a:r>
                        <a:rPr b="1" lang="en">
                          <a:highlight>
                            <a:srgbClr val="6AA84F"/>
                          </a:highlight>
                        </a:rPr>
                        <a:t>HAVE A</a:t>
                      </a:r>
                      <a:r>
                        <a:rPr lang="en">
                          <a:highlight>
                            <a:srgbClr val="6AA84F"/>
                          </a:highlight>
                        </a:rPr>
                        <a:t> </a:t>
                      </a:r>
                      <a:endParaRPr>
                        <a:highlight>
                          <a:srgbClr val="6AA84F"/>
                        </a:highlight>
                      </a:endParaRPr>
                    </a:p>
                  </a:txBody>
                  <a:tcPr marT="91425" marB="91425" marR="91425" marL="91425"/>
                </a:tc>
                <a:tc>
                  <a:txBody>
                    <a:bodyPr/>
                    <a:lstStyle/>
                    <a:p>
                      <a:pPr indent="0" lvl="0" marL="0" rtl="0" algn="l">
                        <a:spcBef>
                          <a:spcPts val="0"/>
                        </a:spcBef>
                        <a:spcAft>
                          <a:spcPts val="0"/>
                        </a:spcAft>
                        <a:buNone/>
                      </a:pPr>
                      <a:r>
                        <a:rPr lang="en">
                          <a:highlight>
                            <a:srgbClr val="6AA84F"/>
                          </a:highlight>
                        </a:rPr>
                        <a:t>28</a:t>
                      </a:r>
                      <a:endParaRPr>
                        <a:highlight>
                          <a:srgbClr val="6AA84F"/>
                        </a:highlight>
                      </a:endParaRPr>
                    </a:p>
                    <a:p>
                      <a:pPr indent="0" lvl="0" marL="0" rtl="0" algn="l">
                        <a:spcBef>
                          <a:spcPts val="0"/>
                        </a:spcBef>
                        <a:spcAft>
                          <a:spcPts val="0"/>
                        </a:spcAft>
                        <a:buNone/>
                      </a:pPr>
                      <a:r>
                        <a:t/>
                      </a:r>
                      <a:endParaRPr>
                        <a:highlight>
                          <a:srgbClr val="6AA84F"/>
                        </a:highlight>
                      </a:endParaRPr>
                    </a:p>
                    <a:p>
                      <a:pPr indent="0" lvl="0" marL="0" rtl="0" algn="ctr">
                        <a:spcBef>
                          <a:spcPts val="0"/>
                        </a:spcBef>
                        <a:spcAft>
                          <a:spcPts val="0"/>
                        </a:spcAft>
                        <a:buNone/>
                      </a:pPr>
                      <a:r>
                        <a:rPr b="1" lang="en">
                          <a:highlight>
                            <a:srgbClr val="6AA84F"/>
                          </a:highlight>
                        </a:rPr>
                        <a:t> MERRY </a:t>
                      </a:r>
                      <a:endParaRPr b="1">
                        <a:highlight>
                          <a:srgbClr val="6AA84F"/>
                        </a:highlight>
                      </a:endParaRPr>
                    </a:p>
                  </a:txBody>
                  <a:tcPr marT="91425" marB="91425" marR="91425" marL="91425"/>
                </a:tc>
                <a:tc>
                  <a:txBody>
                    <a:bodyPr/>
                    <a:lstStyle/>
                    <a:p>
                      <a:pPr indent="0" lvl="0" marL="0" rtl="0" algn="l">
                        <a:spcBef>
                          <a:spcPts val="0"/>
                        </a:spcBef>
                        <a:spcAft>
                          <a:spcPts val="0"/>
                        </a:spcAft>
                        <a:buNone/>
                      </a:pPr>
                      <a:r>
                        <a:rPr lang="en">
                          <a:highlight>
                            <a:srgbClr val="6AA84F"/>
                          </a:highlight>
                        </a:rPr>
                        <a:t>29</a:t>
                      </a:r>
                      <a:endParaRPr>
                        <a:highlight>
                          <a:srgbClr val="6AA84F"/>
                        </a:highlight>
                      </a:endParaRPr>
                    </a:p>
                    <a:p>
                      <a:pPr indent="0" lvl="0" marL="0" rtl="0" algn="l">
                        <a:spcBef>
                          <a:spcPts val="0"/>
                        </a:spcBef>
                        <a:spcAft>
                          <a:spcPts val="0"/>
                        </a:spcAft>
                        <a:buNone/>
                      </a:pPr>
                      <a:r>
                        <a:t/>
                      </a:r>
                      <a:endParaRPr>
                        <a:highlight>
                          <a:srgbClr val="6AA84F"/>
                        </a:highlight>
                      </a:endParaRPr>
                    </a:p>
                    <a:p>
                      <a:pPr indent="0" lvl="0" marL="0" rtl="0" algn="ctr">
                        <a:spcBef>
                          <a:spcPts val="0"/>
                        </a:spcBef>
                        <a:spcAft>
                          <a:spcPts val="0"/>
                        </a:spcAft>
                        <a:buNone/>
                      </a:pPr>
                      <a:r>
                        <a:rPr b="1" lang="en" sz="1300">
                          <a:highlight>
                            <a:srgbClr val="6AA84F"/>
                          </a:highlight>
                        </a:rPr>
                        <a:t>HOLIDAY</a:t>
                      </a:r>
                      <a:endParaRPr b="1" sz="1300">
                        <a:highlight>
                          <a:srgbClr val="6AA84F"/>
                        </a:highlight>
                      </a:endParaRPr>
                    </a:p>
                  </a:txBody>
                  <a:tcPr marT="91425" marB="91425" marR="91425" marL="91425"/>
                </a:tc>
                <a:tc>
                  <a:txBody>
                    <a:bodyPr/>
                    <a:lstStyle/>
                    <a:p>
                      <a:pPr indent="0" lvl="0" marL="0" rtl="0" algn="l">
                        <a:spcBef>
                          <a:spcPts val="0"/>
                        </a:spcBef>
                        <a:spcAft>
                          <a:spcPts val="0"/>
                        </a:spcAft>
                        <a:buNone/>
                      </a:pPr>
                      <a:r>
                        <a:rPr lang="en">
                          <a:highlight>
                            <a:schemeClr val="lt1"/>
                          </a:highlight>
                        </a:rPr>
                        <a:t>30/31</a:t>
                      </a:r>
                      <a:endParaRPr>
                        <a:highlight>
                          <a:schemeClr val="lt1"/>
                        </a:highlight>
                      </a:endParaRPr>
                    </a:p>
                  </a:txBody>
                  <a:tcPr marT="91425" marB="91425" marR="91425" marL="91425"/>
                </a:tc>
              </a:tr>
            </a:tbl>
          </a:graphicData>
        </a:graphic>
      </p:graphicFrame>
      <p:sp>
        <p:nvSpPr>
          <p:cNvPr id="75" name="Google Shape;75;p14"/>
          <p:cNvSpPr txBox="1"/>
          <p:nvPr/>
        </p:nvSpPr>
        <p:spPr>
          <a:xfrm>
            <a:off x="19050" y="66675"/>
            <a:ext cx="7705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t>December</a:t>
            </a:r>
            <a:r>
              <a:rPr b="1" lang="en" sz="4000"/>
              <a:t> 2023</a:t>
            </a:r>
            <a:endParaRPr b="1" sz="4000"/>
          </a:p>
        </p:txBody>
      </p:sp>
      <p:sp>
        <p:nvSpPr>
          <p:cNvPr id="76" name="Google Shape;76;p14"/>
          <p:cNvSpPr txBox="1"/>
          <p:nvPr/>
        </p:nvSpPr>
        <p:spPr>
          <a:xfrm>
            <a:off x="740950" y="662000"/>
            <a:ext cx="1221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M</a:t>
            </a:r>
            <a:endParaRPr sz="1100"/>
          </a:p>
        </p:txBody>
      </p:sp>
      <p:sp>
        <p:nvSpPr>
          <p:cNvPr id="77" name="Google Shape;77;p14"/>
          <p:cNvSpPr txBox="1"/>
          <p:nvPr/>
        </p:nvSpPr>
        <p:spPr>
          <a:xfrm>
            <a:off x="1962875" y="674700"/>
            <a:ext cx="12792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T</a:t>
            </a:r>
            <a:endParaRPr sz="1100"/>
          </a:p>
        </p:txBody>
      </p:sp>
      <p:sp>
        <p:nvSpPr>
          <p:cNvPr id="78" name="Google Shape;78;p14"/>
          <p:cNvSpPr txBox="1"/>
          <p:nvPr/>
        </p:nvSpPr>
        <p:spPr>
          <a:xfrm>
            <a:off x="3241950" y="674700"/>
            <a:ext cx="12981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W</a:t>
            </a:r>
            <a:endParaRPr sz="1100"/>
          </a:p>
        </p:txBody>
      </p:sp>
      <p:sp>
        <p:nvSpPr>
          <p:cNvPr id="79" name="Google Shape;79;p14"/>
          <p:cNvSpPr txBox="1"/>
          <p:nvPr/>
        </p:nvSpPr>
        <p:spPr>
          <a:xfrm>
            <a:off x="5876300" y="674700"/>
            <a:ext cx="1164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F</a:t>
            </a:r>
            <a:endParaRPr sz="1100"/>
          </a:p>
        </p:txBody>
      </p:sp>
      <p:sp>
        <p:nvSpPr>
          <p:cNvPr id="80" name="Google Shape;80;p14"/>
          <p:cNvSpPr txBox="1"/>
          <p:nvPr/>
        </p:nvSpPr>
        <p:spPr>
          <a:xfrm>
            <a:off x="4540075" y="674700"/>
            <a:ext cx="13362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Th</a:t>
            </a:r>
            <a:endParaRPr sz="1100"/>
          </a:p>
        </p:txBody>
      </p:sp>
      <p:pic>
        <p:nvPicPr>
          <p:cNvPr id="81" name="Google Shape;81;p14"/>
          <p:cNvPicPr preferRelativeResize="0"/>
          <p:nvPr/>
        </p:nvPicPr>
        <p:blipFill>
          <a:blip r:embed="rId3">
            <a:alphaModFix/>
          </a:blip>
          <a:stretch>
            <a:fillRect/>
          </a:stretch>
        </p:blipFill>
        <p:spPr>
          <a:xfrm>
            <a:off x="5917863" y="3582000"/>
            <a:ext cx="1081775" cy="877875"/>
          </a:xfrm>
          <a:prstGeom prst="rect">
            <a:avLst/>
          </a:prstGeom>
          <a:noFill/>
          <a:ln>
            <a:noFill/>
          </a:ln>
        </p:spPr>
      </p:pic>
      <p:pic>
        <p:nvPicPr>
          <p:cNvPr id="82" name="Google Shape;82;p14"/>
          <p:cNvPicPr preferRelativeResize="0"/>
          <p:nvPr/>
        </p:nvPicPr>
        <p:blipFill>
          <a:blip r:embed="rId4">
            <a:alphaModFix/>
          </a:blip>
          <a:stretch>
            <a:fillRect/>
          </a:stretch>
        </p:blipFill>
        <p:spPr>
          <a:xfrm>
            <a:off x="2033675" y="3804425"/>
            <a:ext cx="1137600" cy="433025"/>
          </a:xfrm>
          <a:prstGeom prst="rect">
            <a:avLst/>
          </a:prstGeom>
          <a:noFill/>
          <a:ln>
            <a:noFill/>
          </a:ln>
        </p:spPr>
      </p:pic>
      <p:pic>
        <p:nvPicPr>
          <p:cNvPr id="83" name="Google Shape;83;p14"/>
          <p:cNvPicPr preferRelativeResize="0"/>
          <p:nvPr/>
        </p:nvPicPr>
        <p:blipFill>
          <a:blip r:embed="rId5">
            <a:alphaModFix/>
          </a:blip>
          <a:stretch>
            <a:fillRect/>
          </a:stretch>
        </p:blipFill>
        <p:spPr>
          <a:xfrm>
            <a:off x="2225798" y="5781725"/>
            <a:ext cx="753376" cy="565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87" name="Shape 87"/>
        <p:cNvGrpSpPr/>
        <p:nvPr/>
      </p:nvGrpSpPr>
      <p:grpSpPr>
        <a:xfrm>
          <a:off x="0" y="0"/>
          <a:ext cx="0" cy="0"/>
          <a:chOff x="0" y="0"/>
          <a:chExt cx="0" cy="0"/>
        </a:xfrm>
      </p:grpSpPr>
      <p:sp>
        <p:nvSpPr>
          <p:cNvPr id="88" name="Google Shape;88;p15"/>
          <p:cNvSpPr txBox="1"/>
          <p:nvPr>
            <p:ph type="title"/>
          </p:nvPr>
        </p:nvSpPr>
        <p:spPr>
          <a:xfrm>
            <a:off x="264900" y="251550"/>
            <a:ext cx="7242600" cy="816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4233">
                <a:solidFill>
                  <a:srgbClr val="9900FF"/>
                </a:solidFill>
              </a:rPr>
              <a:t>Meet our New Student Teachers</a:t>
            </a:r>
            <a:r>
              <a:rPr lang="en">
                <a:solidFill>
                  <a:srgbClr val="9900FF"/>
                </a:solidFill>
              </a:rPr>
              <a:t> </a:t>
            </a:r>
            <a:endParaRPr>
              <a:solidFill>
                <a:srgbClr val="9900FF"/>
              </a:solidFill>
            </a:endParaRPr>
          </a:p>
        </p:txBody>
      </p:sp>
      <p:sp>
        <p:nvSpPr>
          <p:cNvPr id="89" name="Google Shape;89;p15"/>
          <p:cNvSpPr txBox="1"/>
          <p:nvPr>
            <p:ph idx="1" type="body"/>
          </p:nvPr>
        </p:nvSpPr>
        <p:spPr>
          <a:xfrm>
            <a:off x="264900" y="913475"/>
            <a:ext cx="7242600" cy="5764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We are always very grateful when we get to have student teachers join us </a:t>
            </a:r>
            <a:r>
              <a:rPr lang="en"/>
              <a:t>during</a:t>
            </a:r>
            <a:r>
              <a:rPr lang="en"/>
              <a:t> </a:t>
            </a:r>
            <a:r>
              <a:rPr lang="en"/>
              <a:t>their</a:t>
            </a:r>
            <a:r>
              <a:rPr lang="en"/>
              <a:t> schooling. They get to experience </a:t>
            </a:r>
            <a:r>
              <a:rPr lang="en"/>
              <a:t>classroom</a:t>
            </a:r>
            <a:r>
              <a:rPr lang="en"/>
              <a:t> and all the diversity within the school. </a:t>
            </a:r>
            <a:endParaRPr/>
          </a:p>
          <a:p>
            <a:pPr indent="0" lvl="0" marL="0" rtl="0" algn="l">
              <a:spcBef>
                <a:spcPts val="1200"/>
              </a:spcBef>
              <a:spcAft>
                <a:spcPts val="0"/>
              </a:spcAft>
              <a:buNone/>
            </a:pPr>
            <a:r>
              <a:rPr lang="en"/>
              <a:t>This year we get two student teachers! We have them until Christmas break, so if you see them in the hall or classroom say hello and make them feel welcome!</a:t>
            </a:r>
            <a:endParaRPr/>
          </a:p>
          <a:p>
            <a:pPr indent="0" lvl="0" marL="0" rtl="0" algn="l">
              <a:spcBef>
                <a:spcPts val="1200"/>
              </a:spcBef>
              <a:spcAft>
                <a:spcPts val="0"/>
              </a:spcAft>
              <a:buNone/>
            </a:pPr>
            <a:r>
              <a:rPr lang="en"/>
              <a:t>~~~~~~~~~~~~~~~~~~~~~~~~~~~~~~~~~~~~~~~~~~~~~~~~~~~~</a:t>
            </a:r>
            <a:endParaRPr/>
          </a:p>
          <a:p>
            <a:pPr indent="0" lvl="0" marL="0" rtl="0" algn="l">
              <a:spcBef>
                <a:spcPts val="1200"/>
              </a:spcBef>
              <a:spcAft>
                <a:spcPts val="1200"/>
              </a:spcAft>
              <a:buNone/>
            </a:pPr>
            <a:r>
              <a:t/>
            </a:r>
            <a:endParaRPr/>
          </a:p>
        </p:txBody>
      </p:sp>
      <p:pic>
        <p:nvPicPr>
          <p:cNvPr id="90" name="Google Shape;90;p15"/>
          <p:cNvPicPr preferRelativeResize="0"/>
          <p:nvPr/>
        </p:nvPicPr>
        <p:blipFill>
          <a:blip r:embed="rId3">
            <a:alphaModFix/>
          </a:blip>
          <a:stretch>
            <a:fillRect/>
          </a:stretch>
        </p:blipFill>
        <p:spPr>
          <a:xfrm>
            <a:off x="347875" y="3549475"/>
            <a:ext cx="1455976" cy="2691174"/>
          </a:xfrm>
          <a:prstGeom prst="rect">
            <a:avLst/>
          </a:prstGeom>
          <a:noFill/>
          <a:ln>
            <a:noFill/>
          </a:ln>
        </p:spPr>
      </p:pic>
      <p:sp>
        <p:nvSpPr>
          <p:cNvPr id="91" name="Google Shape;91;p15"/>
          <p:cNvSpPr txBox="1"/>
          <p:nvPr/>
        </p:nvSpPr>
        <p:spPr>
          <a:xfrm>
            <a:off x="1979025" y="3549475"/>
            <a:ext cx="5169600" cy="247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rgbClr val="222222"/>
              </a:solidFill>
              <a:highlight>
                <a:srgbClr val="FFFFFF"/>
              </a:highlight>
            </a:endParaRPr>
          </a:p>
          <a:p>
            <a:pPr indent="0" lvl="0" marL="0" rtl="0" algn="l">
              <a:spcBef>
                <a:spcPts val="0"/>
              </a:spcBef>
              <a:spcAft>
                <a:spcPts val="0"/>
              </a:spcAft>
              <a:buNone/>
            </a:pPr>
            <a:r>
              <a:t/>
            </a:r>
            <a:endParaRPr sz="1100">
              <a:solidFill>
                <a:srgbClr val="222222"/>
              </a:solidFill>
              <a:highlight>
                <a:srgbClr val="FFFFFF"/>
              </a:highlight>
            </a:endParaRPr>
          </a:p>
          <a:p>
            <a:pPr indent="0" lvl="0" marL="0" rtl="0" algn="l">
              <a:spcBef>
                <a:spcPts val="0"/>
              </a:spcBef>
              <a:spcAft>
                <a:spcPts val="0"/>
              </a:spcAft>
              <a:buClr>
                <a:schemeClr val="dk1"/>
              </a:buClr>
              <a:buSzPts val="1100"/>
              <a:buFont typeface="Arial"/>
              <a:buNone/>
            </a:pPr>
            <a:r>
              <a:rPr lang="en" sz="1100">
                <a:solidFill>
                  <a:srgbClr val="222222"/>
                </a:solidFill>
                <a:highlight>
                  <a:srgbClr val="FCE5CD"/>
                </a:highlight>
              </a:rPr>
              <a:t>My name is Kaylee Raniseth and I am in my third year of my Bachelor of Education at Red Deer Polytechnic.  I am a competitive curler and have done many other sports throughout my life.  In my free time I teach dance and Aerial Silks/Lyra Hoop.  You can also find me hanging out with my friends and family or reading a book.  I spend my summer camping out at Buffalo lake, hiking and paddleboarding during sunsets.  I am an animal lover and have two cats and two dogs that get a lot of attention! I have had such a wonderful time growing my experience and getting to know each and every student.  I appreciate the warm welcome and can't wait for the next coming weeks. </a:t>
            </a:r>
            <a:endParaRPr sz="1100">
              <a:solidFill>
                <a:srgbClr val="222222"/>
              </a:solidFill>
              <a:highlight>
                <a:srgbClr val="FCE5CD"/>
              </a:highlight>
            </a:endParaRPr>
          </a:p>
          <a:p>
            <a:pPr indent="0" lvl="0" marL="0" rtl="0" algn="l">
              <a:spcBef>
                <a:spcPts val="0"/>
              </a:spcBef>
              <a:spcAft>
                <a:spcPts val="0"/>
              </a:spcAft>
              <a:buClr>
                <a:schemeClr val="dk1"/>
              </a:buClr>
              <a:buSzPts val="1100"/>
              <a:buFont typeface="Arial"/>
              <a:buNone/>
            </a:pPr>
            <a:r>
              <a:t/>
            </a:r>
            <a:endParaRPr sz="1100">
              <a:solidFill>
                <a:srgbClr val="888888"/>
              </a:solidFill>
              <a:highlight>
                <a:srgbClr val="FCE5CD"/>
              </a:highligh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CE5CD"/>
              </a:highlight>
            </a:endParaRPr>
          </a:p>
          <a:p>
            <a:pPr indent="0" lvl="0" marL="0" rtl="0" algn="l">
              <a:spcBef>
                <a:spcPts val="0"/>
              </a:spcBef>
              <a:spcAft>
                <a:spcPts val="0"/>
              </a:spcAft>
              <a:buNone/>
            </a:pPr>
            <a:r>
              <a:t/>
            </a:r>
            <a:endParaRPr sz="1800">
              <a:solidFill>
                <a:schemeClr val="dk2"/>
              </a:solidFill>
            </a:endParaRPr>
          </a:p>
        </p:txBody>
      </p:sp>
      <p:pic>
        <p:nvPicPr>
          <p:cNvPr id="92" name="Google Shape;92;p15"/>
          <p:cNvPicPr preferRelativeResize="0"/>
          <p:nvPr/>
        </p:nvPicPr>
        <p:blipFill>
          <a:blip r:embed="rId4">
            <a:alphaModFix/>
          </a:blip>
          <a:stretch>
            <a:fillRect/>
          </a:stretch>
        </p:blipFill>
        <p:spPr>
          <a:xfrm>
            <a:off x="347874" y="6541400"/>
            <a:ext cx="1455975" cy="2588396"/>
          </a:xfrm>
          <a:prstGeom prst="rect">
            <a:avLst/>
          </a:prstGeom>
          <a:noFill/>
          <a:ln>
            <a:noFill/>
          </a:ln>
        </p:spPr>
      </p:pic>
      <p:sp>
        <p:nvSpPr>
          <p:cNvPr id="93" name="Google Shape;93;p15"/>
          <p:cNvSpPr txBox="1"/>
          <p:nvPr/>
        </p:nvSpPr>
        <p:spPr>
          <a:xfrm>
            <a:off x="2076700" y="6359100"/>
            <a:ext cx="5169600" cy="30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2"/>
                </a:solidFill>
              </a:rPr>
              <a:t>Hello!</a:t>
            </a:r>
            <a:endParaRPr b="1" sz="900">
              <a:solidFill>
                <a:schemeClr val="dk2"/>
              </a:solidFill>
            </a:endParaRPr>
          </a:p>
          <a:p>
            <a:pPr indent="0" lvl="0" marL="0" rtl="0" algn="l">
              <a:spcBef>
                <a:spcPts val="0"/>
              </a:spcBef>
              <a:spcAft>
                <a:spcPts val="0"/>
              </a:spcAft>
              <a:buClr>
                <a:schemeClr val="dk1"/>
              </a:buClr>
              <a:buSzPts val="1100"/>
              <a:buFont typeface="Arial"/>
              <a:buNone/>
            </a:pPr>
            <a:r>
              <a:t/>
            </a:r>
            <a:endParaRPr b="1" sz="900">
              <a:solidFill>
                <a:schemeClr val="dk2"/>
              </a:solidFill>
            </a:endParaRPr>
          </a:p>
          <a:p>
            <a:pPr indent="0" lvl="0" marL="0" rtl="0" algn="l">
              <a:spcBef>
                <a:spcPts val="0"/>
              </a:spcBef>
              <a:spcAft>
                <a:spcPts val="0"/>
              </a:spcAft>
              <a:buClr>
                <a:schemeClr val="dk1"/>
              </a:buClr>
              <a:buSzPts val="1100"/>
              <a:buFont typeface="Arial"/>
              <a:buNone/>
            </a:pPr>
            <a:r>
              <a:rPr b="1" lang="en" sz="900">
                <a:solidFill>
                  <a:schemeClr val="dk2"/>
                </a:solidFill>
              </a:rPr>
              <a:t>My name is Kacey Jackson, I am in my 3rd year of my Bachelor of Education in Elementary, with a Minor in Physical Education. I was very fortunate to be given the opportunity to be a Preservice Teacher under Mrs. Peterson, in her grade 1/2 split class. After graduating from Delburne Centralized School, I decided to take a gap year to gain some experience in the real world as a young adult, during that time I was able to gain loads of experience working with children and furthering their development through working in various Child Care programs in the Red Deer area. Being born and raised on a farm near Lousana, I am happy to be able to learn in a rural school like the one I attended from K-12. Some things I love to do when I'm not learning how to be the best educator I could be, is spending time with my family and friends, horseback riding, sports, being outdoors and dancing. You may catch me rocking out and singing my heart out to any song that comes on, even though I cannot carry a tune in a bucket. I am a very proud dog/cat mom to my 2 Miniature Dachshunds (Wiener Dogs), Luna Tuna and Cocoa Bean, and my beautiful Tabby Cat, River Lily. My goal as an educator is to be able to form strong bonds and caring relationships not only with each and every student I encounter, so that I can have a better understanding of how to further their development in a fun, exciting and joyful way, but also their parents/guardians to collaboratively help the children succeed! I feel so honored, excited and happy to be a part of the Elnora School team for the next few weeks while I learn from the many AMAZING staff about the best ways to educate our future generations! </a:t>
            </a:r>
            <a:endParaRPr b="1" sz="900">
              <a:solidFill>
                <a:schemeClr val="dk2"/>
              </a:solidFill>
            </a:endParaRPr>
          </a:p>
          <a:p>
            <a:pPr indent="0" lvl="0" marL="0" rtl="0" algn="l">
              <a:spcBef>
                <a:spcPts val="0"/>
              </a:spcBef>
              <a:spcAft>
                <a:spcPts val="0"/>
              </a:spcAft>
              <a:buClr>
                <a:schemeClr val="dk1"/>
              </a:buClr>
              <a:buSzPts val="1100"/>
              <a:buFont typeface="Arial"/>
              <a:buNone/>
            </a:pPr>
            <a:r>
              <a:t/>
            </a:r>
            <a:endParaRPr sz="900">
              <a:solidFill>
                <a:schemeClr val="dk2"/>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97" name="Shape 97"/>
        <p:cNvGrpSpPr/>
        <p:nvPr/>
      </p:nvGrpSpPr>
      <p:grpSpPr>
        <a:xfrm>
          <a:off x="0" y="0"/>
          <a:ext cx="0" cy="0"/>
          <a:chOff x="0" y="0"/>
          <a:chExt cx="0" cy="0"/>
        </a:xfrm>
      </p:grpSpPr>
      <p:sp>
        <p:nvSpPr>
          <p:cNvPr id="98" name="Google Shape;98;p16"/>
          <p:cNvSpPr txBox="1"/>
          <p:nvPr/>
        </p:nvSpPr>
        <p:spPr>
          <a:xfrm>
            <a:off x="326400" y="197075"/>
            <a:ext cx="7204800" cy="70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u="sng">
                <a:solidFill>
                  <a:srgbClr val="CC0000"/>
                </a:solidFill>
              </a:rPr>
              <a:t>Reminders for December</a:t>
            </a:r>
            <a:r>
              <a:rPr lang="en" sz="3000">
                <a:solidFill>
                  <a:srgbClr val="CC0000"/>
                </a:solidFill>
              </a:rPr>
              <a:t> </a:t>
            </a:r>
            <a:endParaRPr sz="3000">
              <a:solidFill>
                <a:srgbClr val="CC0000"/>
              </a:solidFill>
            </a:endParaRPr>
          </a:p>
          <a:p>
            <a:pPr indent="0" lvl="0" marL="0" rtl="0" algn="l">
              <a:spcBef>
                <a:spcPts val="0"/>
              </a:spcBef>
              <a:spcAft>
                <a:spcPts val="0"/>
              </a:spcAft>
              <a:buNone/>
            </a:pPr>
            <a:r>
              <a:t/>
            </a:r>
            <a:endParaRPr sz="1800">
              <a:solidFill>
                <a:schemeClr val="dk2"/>
              </a:solidFill>
            </a:endParaRPr>
          </a:p>
        </p:txBody>
      </p:sp>
      <p:sp>
        <p:nvSpPr>
          <p:cNvPr id="99" name="Google Shape;99;p16"/>
          <p:cNvSpPr txBox="1"/>
          <p:nvPr/>
        </p:nvSpPr>
        <p:spPr>
          <a:xfrm>
            <a:off x="326400" y="905350"/>
            <a:ext cx="7180500" cy="1212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Thank </a:t>
            </a:r>
            <a:r>
              <a:rPr lang="en" sz="1800">
                <a:solidFill>
                  <a:schemeClr val="dk2"/>
                </a:solidFill>
              </a:rPr>
              <a:t>you</a:t>
            </a:r>
            <a:r>
              <a:rPr lang="en" sz="1800">
                <a:solidFill>
                  <a:schemeClr val="dk2"/>
                </a:solidFill>
              </a:rPr>
              <a:t> for remembering that we are a </a:t>
            </a:r>
            <a:r>
              <a:rPr b="1" lang="en" sz="1800">
                <a:solidFill>
                  <a:schemeClr val="dk2"/>
                </a:solidFill>
              </a:rPr>
              <a:t>Nut Free School</a:t>
            </a:r>
            <a:r>
              <a:rPr lang="en" sz="1800">
                <a:solidFill>
                  <a:schemeClr val="dk2"/>
                </a:solidFill>
              </a:rPr>
              <a:t>. We have some students that are very allergic to peanuts and other nuts so please do not send food containing nuts to school. We want to keep everyone safe and healthy. </a:t>
            </a:r>
            <a:endParaRPr sz="1800">
              <a:solidFill>
                <a:schemeClr val="dk2"/>
              </a:solidFill>
            </a:endParaRPr>
          </a:p>
        </p:txBody>
      </p:sp>
      <p:sp>
        <p:nvSpPr>
          <p:cNvPr id="100" name="Google Shape;100;p16"/>
          <p:cNvSpPr txBox="1"/>
          <p:nvPr/>
        </p:nvSpPr>
        <p:spPr>
          <a:xfrm>
            <a:off x="326400" y="6530825"/>
            <a:ext cx="7032000" cy="1530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We have been working hard on our Christmas play this year. We will be having a silent auction as well. If there are any items or products that you would like to donate for the silent auction, they would be greatly appreciated. Please call the school if you have any questions.</a:t>
            </a:r>
            <a:endParaRPr sz="1800">
              <a:solidFill>
                <a:schemeClr val="dk2"/>
              </a:solidFill>
            </a:endParaRPr>
          </a:p>
        </p:txBody>
      </p:sp>
      <p:sp>
        <p:nvSpPr>
          <p:cNvPr id="101" name="Google Shape;101;p16"/>
          <p:cNvSpPr txBox="1"/>
          <p:nvPr/>
        </p:nvSpPr>
        <p:spPr>
          <a:xfrm>
            <a:off x="326400" y="8108650"/>
            <a:ext cx="6895200" cy="1530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Christmas break is upon us, we are all very excited to have some time off to spend with family and friends. From all of us at Elnora School we </a:t>
            </a:r>
            <a:r>
              <a:rPr lang="en" sz="1800">
                <a:solidFill>
                  <a:schemeClr val="dk2"/>
                </a:solidFill>
              </a:rPr>
              <a:t>hope</a:t>
            </a:r>
            <a:r>
              <a:rPr lang="en" sz="1800">
                <a:solidFill>
                  <a:schemeClr val="dk2"/>
                </a:solidFill>
              </a:rPr>
              <a:t> you have a wonderful Christmas and a very Happy New Year. Can’t wait to see you all </a:t>
            </a:r>
            <a:r>
              <a:rPr lang="en" sz="1800">
                <a:solidFill>
                  <a:schemeClr val="dk2"/>
                </a:solidFill>
              </a:rPr>
              <a:t>next</a:t>
            </a:r>
            <a:r>
              <a:rPr lang="en" sz="1800">
                <a:solidFill>
                  <a:schemeClr val="dk2"/>
                </a:solidFill>
              </a:rPr>
              <a:t> year!! </a:t>
            </a:r>
            <a:endParaRPr sz="1800">
              <a:solidFill>
                <a:schemeClr val="dk2"/>
              </a:solidFill>
            </a:endParaRPr>
          </a:p>
        </p:txBody>
      </p:sp>
      <p:sp>
        <p:nvSpPr>
          <p:cNvPr id="102" name="Google Shape;102;p16"/>
          <p:cNvSpPr txBox="1"/>
          <p:nvPr/>
        </p:nvSpPr>
        <p:spPr>
          <a:xfrm>
            <a:off x="326400" y="2244175"/>
            <a:ext cx="7032000" cy="1530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Our staff would like to also remind you that with the cold weather approaching to make sure your kiddos have warm winter gear on. We still do outside recess until -40 weather so please try and have </a:t>
            </a:r>
            <a:r>
              <a:rPr lang="en" sz="1800">
                <a:solidFill>
                  <a:schemeClr val="dk2"/>
                </a:solidFill>
              </a:rPr>
              <a:t>their</a:t>
            </a:r>
            <a:r>
              <a:rPr lang="en" sz="1800">
                <a:solidFill>
                  <a:schemeClr val="dk2"/>
                </a:solidFill>
              </a:rPr>
              <a:t> stuff in their backpacks if possible. If anyone is in need of some items for </a:t>
            </a:r>
            <a:r>
              <a:rPr lang="en" sz="1800">
                <a:solidFill>
                  <a:schemeClr val="dk2"/>
                </a:solidFill>
              </a:rPr>
              <a:t>their</a:t>
            </a:r>
            <a:r>
              <a:rPr lang="en" sz="1800">
                <a:solidFill>
                  <a:schemeClr val="dk2"/>
                </a:solidFill>
              </a:rPr>
              <a:t> kids, please call the office and talk to Miss K! </a:t>
            </a:r>
            <a:endParaRPr sz="1800">
              <a:solidFill>
                <a:schemeClr val="dk2"/>
              </a:solidFill>
            </a:endParaRPr>
          </a:p>
        </p:txBody>
      </p:sp>
      <p:sp>
        <p:nvSpPr>
          <p:cNvPr id="103" name="Google Shape;103;p16"/>
          <p:cNvSpPr txBox="1"/>
          <p:nvPr/>
        </p:nvSpPr>
        <p:spPr>
          <a:xfrm>
            <a:off x="326400" y="4155825"/>
            <a:ext cx="6895200" cy="2277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Gym wear for our bigger students. </a:t>
            </a:r>
            <a:r>
              <a:rPr lang="en" sz="1800">
                <a:solidFill>
                  <a:schemeClr val="dk2"/>
                </a:solidFill>
              </a:rPr>
              <a:t>Please make sure your child has extra gym clothes with them. We are running out of some extra clothes that we have here, we really want them to be able to participate in the activities planned for their gym classes. When they do not have the appropriate clothing, it stops them from being able to participate. Just a friendly reminder to please make sure they have this with them!</a:t>
            </a:r>
            <a:endParaRPr sz="18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7"/>
          <p:cNvSpPr txBox="1"/>
          <p:nvPr/>
        </p:nvSpPr>
        <p:spPr>
          <a:xfrm>
            <a:off x="472975" y="302900"/>
            <a:ext cx="6797700" cy="401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800">
              <a:solidFill>
                <a:schemeClr val="dk2"/>
              </a:solidFill>
            </a:endParaRPr>
          </a:p>
          <a:p>
            <a:pPr indent="0" lvl="0" marL="0" rtl="0" algn="ctr">
              <a:spcBef>
                <a:spcPts val="0"/>
              </a:spcBef>
              <a:spcAft>
                <a:spcPts val="0"/>
              </a:spcAft>
              <a:buNone/>
            </a:pPr>
            <a:r>
              <a:rPr b="1" lang="en" sz="1800" u="sng">
                <a:solidFill>
                  <a:schemeClr val="dk1"/>
                </a:solidFill>
              </a:rPr>
              <a:t>LOST TREASURE SALE</a:t>
            </a:r>
            <a:endParaRPr b="1" sz="1800" u="sng">
              <a:solidFill>
                <a:schemeClr val="dk1"/>
              </a:solidFill>
            </a:endParaRPr>
          </a:p>
          <a:p>
            <a:pPr indent="0" lvl="0" marL="0" rtl="0" algn="ctr">
              <a:spcBef>
                <a:spcPts val="0"/>
              </a:spcBef>
              <a:spcAft>
                <a:spcPts val="0"/>
              </a:spcAft>
              <a:buNone/>
            </a:pPr>
            <a:r>
              <a:t/>
            </a:r>
            <a:endParaRPr b="1" sz="1800">
              <a:solidFill>
                <a:schemeClr val="dk2"/>
              </a:solidFill>
            </a:endParaRPr>
          </a:p>
          <a:p>
            <a:pPr indent="0" lvl="0" marL="0" rtl="0" algn="ctr">
              <a:spcBef>
                <a:spcPts val="0"/>
              </a:spcBef>
              <a:spcAft>
                <a:spcPts val="0"/>
              </a:spcAft>
              <a:buNone/>
            </a:pPr>
            <a:r>
              <a:rPr b="1" lang="en">
                <a:solidFill>
                  <a:schemeClr val="dk2"/>
                </a:solidFill>
              </a:rPr>
              <a:t>If you are doing some fall cleaning, please save your treasures!</a:t>
            </a:r>
            <a:endParaRPr b="1">
              <a:solidFill>
                <a:schemeClr val="dk2"/>
              </a:solidFill>
            </a:endParaRPr>
          </a:p>
          <a:p>
            <a:pPr indent="0" lvl="0" marL="0" rtl="0" algn="ctr">
              <a:spcBef>
                <a:spcPts val="0"/>
              </a:spcBef>
              <a:spcAft>
                <a:spcPts val="0"/>
              </a:spcAft>
              <a:buNone/>
            </a:pPr>
            <a:r>
              <a:t/>
            </a:r>
            <a:endParaRPr b="1">
              <a:solidFill>
                <a:schemeClr val="dk2"/>
              </a:solidFill>
            </a:endParaRPr>
          </a:p>
          <a:p>
            <a:pPr indent="0" lvl="0" marL="0" rtl="0" algn="l">
              <a:spcBef>
                <a:spcPts val="0"/>
              </a:spcBef>
              <a:spcAft>
                <a:spcPts val="0"/>
              </a:spcAft>
              <a:buNone/>
            </a:pPr>
            <a:r>
              <a:rPr lang="en">
                <a:solidFill>
                  <a:schemeClr val="dk2"/>
                </a:solidFill>
              </a:rPr>
              <a:t>The leadership class is excited to host the </a:t>
            </a:r>
            <a:r>
              <a:rPr lang="en">
                <a:solidFill>
                  <a:schemeClr val="dk2"/>
                </a:solidFill>
              </a:rPr>
              <a:t>annual</a:t>
            </a:r>
            <a:r>
              <a:rPr lang="en">
                <a:solidFill>
                  <a:schemeClr val="dk2"/>
                </a:solidFill>
              </a:rPr>
              <a:t> “Christmas Treasure” Sale on </a:t>
            </a:r>
            <a:r>
              <a:rPr b="1" lang="en" u="sng">
                <a:solidFill>
                  <a:schemeClr val="dk1"/>
                </a:solidFill>
              </a:rPr>
              <a:t>December 12th, 2023.</a:t>
            </a:r>
            <a:r>
              <a:rPr b="1" lang="en" u="sng">
                <a:solidFill>
                  <a:schemeClr val="dk2"/>
                </a:solidFill>
              </a:rPr>
              <a:t> </a:t>
            </a:r>
            <a:r>
              <a:rPr lang="en">
                <a:solidFill>
                  <a:schemeClr val="dk2"/>
                </a:solidFill>
              </a:rPr>
              <a:t>We are looking for donations of gently used items that can be sold in our sale. Each item will be sold for a loonie or a toonie. The students of the school are invited to shop for gifts to give their family and friends at Christmas. A wrapping table will be set up so the students can wrap and decorate the presents for their loved ones. </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Donations can be brought to Mrs. Peterson’s room from now until December 5th. </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Donations of wrapping paper, Christmas gift bags and gift tags would be appreciated. </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Lost Treasure Sale: </a:t>
            </a:r>
            <a:r>
              <a:rPr b="1" lang="en" u="sng">
                <a:solidFill>
                  <a:schemeClr val="dk1"/>
                </a:solidFill>
              </a:rPr>
              <a:t>Tuesday, December 12th.</a:t>
            </a:r>
            <a:r>
              <a:rPr b="1" lang="en" u="sng">
                <a:solidFill>
                  <a:schemeClr val="dk2"/>
                </a:solidFill>
              </a:rPr>
              <a:t> </a:t>
            </a:r>
            <a:r>
              <a:rPr lang="en">
                <a:solidFill>
                  <a:schemeClr val="dk2"/>
                </a:solidFill>
              </a:rPr>
              <a:t>Please send money on this day for Christmas gift purchases. </a:t>
            </a:r>
            <a:endParaRPr>
              <a:solidFill>
                <a:schemeClr val="dk2"/>
              </a:solidFill>
            </a:endParaRPr>
          </a:p>
        </p:txBody>
      </p:sp>
      <p:graphicFrame>
        <p:nvGraphicFramePr>
          <p:cNvPr id="109" name="Google Shape;109;p17"/>
          <p:cNvGraphicFramePr/>
          <p:nvPr/>
        </p:nvGraphicFramePr>
        <p:xfrm>
          <a:off x="897425" y="4381700"/>
          <a:ext cx="3000000" cy="3000000"/>
        </p:xfrm>
        <a:graphic>
          <a:graphicData uri="http://schemas.openxmlformats.org/drawingml/2006/table">
            <a:tbl>
              <a:tblPr>
                <a:noFill/>
                <a:tableStyleId>{CA0FF2FE-6F5B-4366-9BCF-D777A8F8B731}</a:tableStyleId>
              </a:tblPr>
              <a:tblGrid>
                <a:gridCol w="2933700"/>
                <a:gridCol w="2933700"/>
              </a:tblGrid>
              <a:tr h="381000">
                <a:tc>
                  <a:txBody>
                    <a:bodyPr/>
                    <a:lstStyle/>
                    <a:p>
                      <a:pPr indent="0" lvl="0" marL="0" rtl="0" algn="ctr">
                        <a:spcBef>
                          <a:spcPts val="0"/>
                        </a:spcBef>
                        <a:spcAft>
                          <a:spcPts val="0"/>
                        </a:spcAft>
                        <a:buNone/>
                      </a:pPr>
                      <a:r>
                        <a:rPr b="1" lang="en"/>
                        <a:t>POSSIBLE DONATION ITEMS</a:t>
                      </a:r>
                      <a:endParaRPr b="1"/>
                    </a:p>
                  </a:txBody>
                  <a:tcPr marT="91425" marB="91425" marR="91425" marL="91425"/>
                </a:tc>
                <a:tc>
                  <a:txBody>
                    <a:bodyPr/>
                    <a:lstStyle/>
                    <a:p>
                      <a:pPr indent="0" lvl="0" marL="0" rtl="0" algn="ctr">
                        <a:spcBef>
                          <a:spcPts val="0"/>
                        </a:spcBef>
                        <a:spcAft>
                          <a:spcPts val="0"/>
                        </a:spcAft>
                        <a:buNone/>
                      </a:pPr>
                      <a:r>
                        <a:rPr b="1" lang="en"/>
                        <a:t>DO NOT SEND</a:t>
                      </a:r>
                      <a:endParaRPr b="1"/>
                    </a:p>
                  </a:txBody>
                  <a:tcPr marT="91425" marB="91425" marR="91425" marL="91425"/>
                </a:tc>
              </a:tr>
              <a:tr h="381000">
                <a:tc>
                  <a:txBody>
                    <a:bodyPr/>
                    <a:lstStyle/>
                    <a:p>
                      <a:pPr indent="-317500" lvl="0" marL="457200" rtl="0" algn="l">
                        <a:spcBef>
                          <a:spcPts val="0"/>
                        </a:spcBef>
                        <a:spcAft>
                          <a:spcPts val="0"/>
                        </a:spcAft>
                        <a:buSzPts val="1400"/>
                        <a:buChar char="●"/>
                      </a:pPr>
                      <a:r>
                        <a:rPr lang="en"/>
                        <a:t>Toys for all ages</a:t>
                      </a:r>
                      <a:endParaRPr/>
                    </a:p>
                  </a:txBody>
                  <a:tcPr marT="91425" marB="91425" marR="91425" marL="91425"/>
                </a:tc>
                <a:tc>
                  <a:txBody>
                    <a:bodyPr/>
                    <a:lstStyle/>
                    <a:p>
                      <a:pPr indent="-317500" lvl="0" marL="457200" rtl="0" algn="l">
                        <a:spcBef>
                          <a:spcPts val="0"/>
                        </a:spcBef>
                        <a:spcAft>
                          <a:spcPts val="0"/>
                        </a:spcAft>
                        <a:buSzPts val="1400"/>
                        <a:buChar char="●"/>
                      </a:pPr>
                      <a:r>
                        <a:rPr lang="en"/>
                        <a:t>Clothes</a:t>
                      </a:r>
                      <a:endParaRPr/>
                    </a:p>
                  </a:txBody>
                  <a:tcPr marT="91425" marB="91425" marR="91425" marL="91425"/>
                </a:tc>
              </a:tr>
              <a:tr h="381000">
                <a:tc>
                  <a:txBody>
                    <a:bodyPr/>
                    <a:lstStyle/>
                    <a:p>
                      <a:pPr indent="-317500" lvl="0" marL="457200" rtl="0" algn="l">
                        <a:spcBef>
                          <a:spcPts val="0"/>
                        </a:spcBef>
                        <a:spcAft>
                          <a:spcPts val="0"/>
                        </a:spcAft>
                        <a:buSzPts val="1400"/>
                        <a:buChar char="●"/>
                      </a:pPr>
                      <a:r>
                        <a:rPr lang="en"/>
                        <a:t>Books for all ages</a:t>
                      </a:r>
                      <a:endParaRPr/>
                    </a:p>
                  </a:txBody>
                  <a:tcPr marT="91425" marB="91425" marR="91425" marL="91425"/>
                </a:tc>
                <a:tc>
                  <a:txBody>
                    <a:bodyPr/>
                    <a:lstStyle/>
                    <a:p>
                      <a:pPr indent="-317500" lvl="0" marL="457200" rtl="0" algn="l">
                        <a:spcBef>
                          <a:spcPts val="0"/>
                        </a:spcBef>
                        <a:spcAft>
                          <a:spcPts val="0"/>
                        </a:spcAft>
                        <a:buSzPts val="1400"/>
                        <a:buChar char="●"/>
                      </a:pPr>
                      <a:r>
                        <a:rPr lang="en"/>
                        <a:t>Hats / Toques</a:t>
                      </a:r>
                      <a:endParaRPr/>
                    </a:p>
                  </a:txBody>
                  <a:tcPr marT="91425" marB="91425" marR="91425" marL="91425"/>
                </a:tc>
              </a:tr>
              <a:tr h="381000">
                <a:tc>
                  <a:txBody>
                    <a:bodyPr/>
                    <a:lstStyle/>
                    <a:p>
                      <a:pPr indent="-317500" lvl="0" marL="457200" rtl="0" algn="l">
                        <a:spcBef>
                          <a:spcPts val="0"/>
                        </a:spcBef>
                        <a:spcAft>
                          <a:spcPts val="0"/>
                        </a:spcAft>
                        <a:buSzPts val="1400"/>
                        <a:buChar char="●"/>
                      </a:pPr>
                      <a:r>
                        <a:rPr lang="en"/>
                        <a:t>Decorative</a:t>
                      </a:r>
                      <a:r>
                        <a:rPr lang="en"/>
                        <a:t> Knick Knacks</a:t>
                      </a:r>
                      <a:endParaRPr/>
                    </a:p>
                  </a:txBody>
                  <a:tcPr marT="91425" marB="91425" marR="91425" marL="91425"/>
                </a:tc>
                <a:tc>
                  <a:txBody>
                    <a:bodyPr/>
                    <a:lstStyle/>
                    <a:p>
                      <a:pPr indent="-317500" lvl="0" marL="457200" rtl="0" algn="l">
                        <a:spcBef>
                          <a:spcPts val="0"/>
                        </a:spcBef>
                        <a:spcAft>
                          <a:spcPts val="0"/>
                        </a:spcAft>
                        <a:buSzPts val="1400"/>
                        <a:buChar char="●"/>
                      </a:pPr>
                      <a:r>
                        <a:rPr lang="en"/>
                        <a:t>Shoes</a:t>
                      </a:r>
                      <a:endParaRPr/>
                    </a:p>
                  </a:txBody>
                  <a:tcPr marT="91425" marB="91425" marR="91425" marL="91425"/>
                </a:tc>
              </a:tr>
              <a:tr h="381000">
                <a:tc>
                  <a:txBody>
                    <a:bodyPr/>
                    <a:lstStyle/>
                    <a:p>
                      <a:pPr indent="-317500" lvl="0" marL="457200" rtl="0" algn="l">
                        <a:spcBef>
                          <a:spcPts val="0"/>
                        </a:spcBef>
                        <a:spcAft>
                          <a:spcPts val="0"/>
                        </a:spcAft>
                        <a:buSzPts val="1400"/>
                        <a:buChar char="●"/>
                      </a:pPr>
                      <a:r>
                        <a:rPr lang="en"/>
                        <a:t>Christmas ornaments</a:t>
                      </a:r>
                      <a:endParaRPr/>
                    </a:p>
                  </a:txBody>
                  <a:tcPr marT="91425" marB="91425" marR="91425" marL="91425"/>
                </a:tc>
                <a:tc>
                  <a:txBody>
                    <a:bodyPr/>
                    <a:lstStyle/>
                    <a:p>
                      <a:pPr indent="-317500" lvl="0" marL="457200" rtl="0" algn="l">
                        <a:spcBef>
                          <a:spcPts val="0"/>
                        </a:spcBef>
                        <a:spcAft>
                          <a:spcPts val="0"/>
                        </a:spcAft>
                        <a:buSzPts val="1400"/>
                        <a:buChar char="●"/>
                      </a:pPr>
                      <a:r>
                        <a:rPr lang="en"/>
                        <a:t>Broken Items</a:t>
                      </a:r>
                      <a:endParaRPr/>
                    </a:p>
                  </a:txBody>
                  <a:tcPr marT="91425" marB="91425" marR="91425" marL="91425"/>
                </a:tc>
              </a:tr>
              <a:tr h="381000">
                <a:tc>
                  <a:txBody>
                    <a:bodyPr/>
                    <a:lstStyle/>
                    <a:p>
                      <a:pPr indent="-317500" lvl="0" marL="457200" rtl="0" algn="l">
                        <a:spcBef>
                          <a:spcPts val="0"/>
                        </a:spcBef>
                        <a:spcAft>
                          <a:spcPts val="0"/>
                        </a:spcAft>
                        <a:buSzPts val="1400"/>
                        <a:buChar char="●"/>
                      </a:pPr>
                      <a:r>
                        <a:rPr lang="en"/>
                        <a:t>Puzzles or games</a:t>
                      </a:r>
                      <a:endParaRPr/>
                    </a:p>
                  </a:txBody>
                  <a:tcPr marT="91425" marB="91425" marR="91425" marL="91425"/>
                </a:tc>
                <a:tc>
                  <a:txBody>
                    <a:bodyPr/>
                    <a:lstStyle/>
                    <a:p>
                      <a:pPr indent="-317500" lvl="0" marL="457200" rtl="0" algn="l">
                        <a:spcBef>
                          <a:spcPts val="0"/>
                        </a:spcBef>
                        <a:spcAft>
                          <a:spcPts val="0"/>
                        </a:spcAft>
                        <a:buSzPts val="1400"/>
                        <a:buChar char="●"/>
                      </a:pPr>
                      <a:r>
                        <a:rPr lang="en"/>
                        <a:t>Dirty Items</a:t>
                      </a:r>
                      <a:endParaRPr/>
                    </a:p>
                  </a:txBody>
                  <a:tcPr marT="91425" marB="91425" marR="91425" marL="91425"/>
                </a:tc>
              </a:tr>
              <a:tr h="381000">
                <a:tc>
                  <a:txBody>
                    <a:bodyPr/>
                    <a:lstStyle/>
                    <a:p>
                      <a:pPr indent="-317500" lvl="0" marL="457200" rtl="0" algn="l">
                        <a:spcBef>
                          <a:spcPts val="0"/>
                        </a:spcBef>
                        <a:spcAft>
                          <a:spcPts val="0"/>
                        </a:spcAft>
                        <a:buSzPts val="1400"/>
                        <a:buChar char="●"/>
                      </a:pPr>
                      <a:r>
                        <a:rPr lang="en"/>
                        <a:t>DVD’s </a:t>
                      </a:r>
                      <a:endParaRPr/>
                    </a:p>
                  </a:txBody>
                  <a:tcPr marT="91425" marB="91425" marR="91425" marL="91425"/>
                </a:tc>
                <a:tc>
                  <a:txBody>
                    <a:bodyPr/>
                    <a:lstStyle/>
                    <a:p>
                      <a:pPr indent="-317500" lvl="0" marL="457200" rtl="0" algn="l">
                        <a:spcBef>
                          <a:spcPts val="0"/>
                        </a:spcBef>
                        <a:spcAft>
                          <a:spcPts val="0"/>
                        </a:spcAft>
                        <a:buSzPts val="1400"/>
                        <a:buChar char="●"/>
                      </a:pPr>
                      <a:r>
                        <a:rPr lang="en"/>
                        <a:t>Large Heavy Items</a:t>
                      </a:r>
                      <a:endParaRPr/>
                    </a:p>
                  </a:txBody>
                  <a:tcPr marT="91425" marB="91425" marR="91425" marL="91425"/>
                </a:tc>
              </a:tr>
              <a:tr h="381000">
                <a:tc>
                  <a:txBody>
                    <a:bodyPr/>
                    <a:lstStyle/>
                    <a:p>
                      <a:pPr indent="-317500" lvl="0" marL="457200" rtl="0" algn="l">
                        <a:spcBef>
                          <a:spcPts val="0"/>
                        </a:spcBef>
                        <a:spcAft>
                          <a:spcPts val="0"/>
                        </a:spcAft>
                        <a:buSzPts val="1400"/>
                        <a:buChar char="●"/>
                      </a:pPr>
                      <a:r>
                        <a:rPr lang="en"/>
                        <a:t>Jewellery (No Earrings)</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317500" lvl="0" marL="457200" rtl="0" algn="l">
                        <a:spcBef>
                          <a:spcPts val="0"/>
                        </a:spcBef>
                        <a:spcAft>
                          <a:spcPts val="0"/>
                        </a:spcAft>
                        <a:buSzPts val="1400"/>
                        <a:buChar char="●"/>
                      </a:pPr>
                      <a:r>
                        <a:rPr lang="en"/>
                        <a:t>CLEAN stuffed animals</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110" name="Google Shape;110;p17"/>
          <p:cNvSpPr txBox="1"/>
          <p:nvPr/>
        </p:nvSpPr>
        <p:spPr>
          <a:xfrm>
            <a:off x="603200" y="8013200"/>
            <a:ext cx="6342000" cy="140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rPr>
              <a:t>REMEMBER</a:t>
            </a:r>
            <a:r>
              <a:rPr lang="en" sz="1800">
                <a:solidFill>
                  <a:schemeClr val="dk2"/>
                </a:solidFill>
              </a:rPr>
              <a:t>… Some of these treasures may end up under your tree so donate wisely…any items not sold will be donated to charity!</a:t>
            </a:r>
            <a:endParaRPr sz="1800">
              <a:solidFill>
                <a:schemeClr val="dk2"/>
              </a:solidFill>
            </a:endParaRPr>
          </a:p>
          <a:p>
            <a:pPr indent="0" lvl="0" marL="0" rtl="0" algn="ctr">
              <a:spcBef>
                <a:spcPts val="0"/>
              </a:spcBef>
              <a:spcAft>
                <a:spcPts val="0"/>
              </a:spcAft>
              <a:buNone/>
            </a:pPr>
            <a:r>
              <a:rPr b="1" lang="en" sz="1800">
                <a:solidFill>
                  <a:schemeClr val="dk1"/>
                </a:solidFill>
              </a:rPr>
              <a:t>Thank you for your support!</a:t>
            </a:r>
            <a:endParaRPr b="1" sz="1800">
              <a:solidFill>
                <a:schemeClr val="dk1"/>
              </a:solidFill>
            </a:endParaRPr>
          </a:p>
        </p:txBody>
      </p:sp>
      <p:pic>
        <p:nvPicPr>
          <p:cNvPr id="111" name="Google Shape;111;p17"/>
          <p:cNvPicPr preferRelativeResize="0"/>
          <p:nvPr/>
        </p:nvPicPr>
        <p:blipFill>
          <a:blip r:embed="rId3">
            <a:alphaModFix/>
          </a:blip>
          <a:stretch>
            <a:fillRect/>
          </a:stretch>
        </p:blipFill>
        <p:spPr>
          <a:xfrm>
            <a:off x="692846" y="8728871"/>
            <a:ext cx="777126" cy="834075"/>
          </a:xfrm>
          <a:prstGeom prst="rect">
            <a:avLst/>
          </a:prstGeom>
          <a:noFill/>
          <a:ln>
            <a:noFill/>
          </a:ln>
        </p:spPr>
      </p:pic>
      <p:pic>
        <p:nvPicPr>
          <p:cNvPr id="112" name="Google Shape;112;p17"/>
          <p:cNvPicPr preferRelativeResize="0"/>
          <p:nvPr/>
        </p:nvPicPr>
        <p:blipFill>
          <a:blip r:embed="rId3">
            <a:alphaModFix/>
          </a:blip>
          <a:stretch>
            <a:fillRect/>
          </a:stretch>
        </p:blipFill>
        <p:spPr>
          <a:xfrm>
            <a:off x="5819396" y="8728871"/>
            <a:ext cx="777126" cy="834075"/>
          </a:xfrm>
          <a:prstGeom prst="rect">
            <a:avLst/>
          </a:prstGeom>
          <a:noFill/>
          <a:ln>
            <a:noFill/>
          </a:ln>
        </p:spPr>
      </p:pic>
      <p:pic>
        <p:nvPicPr>
          <p:cNvPr id="113" name="Google Shape;113;p17"/>
          <p:cNvPicPr preferRelativeResize="0"/>
          <p:nvPr/>
        </p:nvPicPr>
        <p:blipFill>
          <a:blip r:embed="rId4">
            <a:alphaModFix/>
          </a:blip>
          <a:stretch>
            <a:fillRect/>
          </a:stretch>
        </p:blipFill>
        <p:spPr>
          <a:xfrm>
            <a:off x="1399475" y="204769"/>
            <a:ext cx="777126" cy="971405"/>
          </a:xfrm>
          <a:prstGeom prst="rect">
            <a:avLst/>
          </a:prstGeom>
          <a:noFill/>
          <a:ln>
            <a:noFill/>
          </a:ln>
        </p:spPr>
      </p:pic>
      <p:pic>
        <p:nvPicPr>
          <p:cNvPr id="114" name="Google Shape;114;p17"/>
          <p:cNvPicPr preferRelativeResize="0"/>
          <p:nvPr/>
        </p:nvPicPr>
        <p:blipFill>
          <a:blip r:embed="rId5">
            <a:alphaModFix/>
          </a:blip>
          <a:stretch>
            <a:fillRect/>
          </a:stretch>
        </p:blipFill>
        <p:spPr>
          <a:xfrm>
            <a:off x="5600624" y="319160"/>
            <a:ext cx="702352" cy="742630"/>
          </a:xfrm>
          <a:prstGeom prst="rect">
            <a:avLst/>
          </a:prstGeom>
          <a:noFill/>
          <a:ln>
            <a:noFill/>
          </a:ln>
        </p:spPr>
      </p:pic>
      <p:pic>
        <p:nvPicPr>
          <p:cNvPr id="115" name="Google Shape;115;p17"/>
          <p:cNvPicPr preferRelativeResize="0"/>
          <p:nvPr/>
        </p:nvPicPr>
        <p:blipFill>
          <a:blip r:embed="rId6">
            <a:alphaModFix/>
          </a:blip>
          <a:stretch>
            <a:fillRect/>
          </a:stretch>
        </p:blipFill>
        <p:spPr>
          <a:xfrm>
            <a:off x="5593600" y="204775"/>
            <a:ext cx="716398" cy="9714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18"/>
          <p:cNvPicPr preferRelativeResize="0"/>
          <p:nvPr/>
        </p:nvPicPr>
        <p:blipFill rotWithShape="1">
          <a:blip r:embed="rId3">
            <a:alphaModFix/>
          </a:blip>
          <a:srcRect b="0" l="0" r="-11197" t="0"/>
          <a:stretch/>
        </p:blipFill>
        <p:spPr>
          <a:xfrm>
            <a:off x="152400" y="152400"/>
            <a:ext cx="7360750" cy="96262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E7CC3"/>
        </a:solidFill>
      </p:bgPr>
    </p:bg>
    <p:spTree>
      <p:nvGrpSpPr>
        <p:cNvPr id="124" name="Shape 124"/>
        <p:cNvGrpSpPr/>
        <p:nvPr/>
      </p:nvGrpSpPr>
      <p:grpSpPr>
        <a:xfrm>
          <a:off x="0" y="0"/>
          <a:ext cx="0" cy="0"/>
          <a:chOff x="0" y="0"/>
          <a:chExt cx="0" cy="0"/>
        </a:xfrm>
      </p:grpSpPr>
      <p:sp>
        <p:nvSpPr>
          <p:cNvPr id="125" name="Google Shape;125;p19"/>
          <p:cNvSpPr txBox="1"/>
          <p:nvPr/>
        </p:nvSpPr>
        <p:spPr>
          <a:xfrm>
            <a:off x="2386100" y="91150"/>
            <a:ext cx="3093600" cy="5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1"/>
                </a:solidFill>
              </a:rPr>
              <a:t>Literacy / Buddy Time</a:t>
            </a:r>
            <a:endParaRPr b="1" sz="2200">
              <a:solidFill>
                <a:schemeClr val="dk1"/>
              </a:solidFill>
            </a:endParaRPr>
          </a:p>
        </p:txBody>
      </p:sp>
      <p:pic>
        <p:nvPicPr>
          <p:cNvPr id="126" name="Google Shape;126;p19"/>
          <p:cNvPicPr preferRelativeResize="0"/>
          <p:nvPr/>
        </p:nvPicPr>
        <p:blipFill>
          <a:blip r:embed="rId3">
            <a:alphaModFix/>
          </a:blip>
          <a:stretch>
            <a:fillRect/>
          </a:stretch>
        </p:blipFill>
        <p:spPr>
          <a:xfrm>
            <a:off x="350275" y="612250"/>
            <a:ext cx="2890625" cy="3313423"/>
          </a:xfrm>
          <a:prstGeom prst="rect">
            <a:avLst/>
          </a:prstGeom>
          <a:noFill/>
          <a:ln>
            <a:noFill/>
          </a:ln>
        </p:spPr>
      </p:pic>
      <p:pic>
        <p:nvPicPr>
          <p:cNvPr id="127" name="Google Shape;127;p19"/>
          <p:cNvPicPr preferRelativeResize="0"/>
          <p:nvPr/>
        </p:nvPicPr>
        <p:blipFill>
          <a:blip r:embed="rId4">
            <a:alphaModFix/>
          </a:blip>
          <a:stretch>
            <a:fillRect/>
          </a:stretch>
        </p:blipFill>
        <p:spPr>
          <a:xfrm>
            <a:off x="3299251" y="612251"/>
            <a:ext cx="4035799" cy="3026849"/>
          </a:xfrm>
          <a:prstGeom prst="rect">
            <a:avLst/>
          </a:prstGeom>
          <a:noFill/>
          <a:ln>
            <a:noFill/>
          </a:ln>
        </p:spPr>
      </p:pic>
      <p:pic>
        <p:nvPicPr>
          <p:cNvPr id="128" name="Google Shape;128;p19"/>
          <p:cNvPicPr preferRelativeResize="0"/>
          <p:nvPr/>
        </p:nvPicPr>
        <p:blipFill>
          <a:blip r:embed="rId5">
            <a:alphaModFix/>
          </a:blip>
          <a:stretch>
            <a:fillRect/>
          </a:stretch>
        </p:blipFill>
        <p:spPr>
          <a:xfrm>
            <a:off x="3299250" y="3920612"/>
            <a:ext cx="4280023" cy="3210013"/>
          </a:xfrm>
          <a:prstGeom prst="rect">
            <a:avLst/>
          </a:prstGeom>
          <a:noFill/>
          <a:ln>
            <a:noFill/>
          </a:ln>
        </p:spPr>
      </p:pic>
      <p:pic>
        <p:nvPicPr>
          <p:cNvPr id="129" name="Google Shape;129;p19"/>
          <p:cNvPicPr preferRelativeResize="0"/>
          <p:nvPr/>
        </p:nvPicPr>
        <p:blipFill>
          <a:blip r:embed="rId6">
            <a:alphaModFix/>
          </a:blip>
          <a:stretch>
            <a:fillRect/>
          </a:stretch>
        </p:blipFill>
        <p:spPr>
          <a:xfrm>
            <a:off x="152400" y="7283026"/>
            <a:ext cx="3497298" cy="2622973"/>
          </a:xfrm>
          <a:prstGeom prst="rect">
            <a:avLst/>
          </a:prstGeom>
          <a:noFill/>
          <a:ln>
            <a:noFill/>
          </a:ln>
        </p:spPr>
      </p:pic>
      <p:pic>
        <p:nvPicPr>
          <p:cNvPr id="130" name="Google Shape;130;p19"/>
          <p:cNvPicPr preferRelativeResize="0"/>
          <p:nvPr/>
        </p:nvPicPr>
        <p:blipFill>
          <a:blip r:embed="rId7">
            <a:alphaModFix/>
          </a:blip>
          <a:stretch>
            <a:fillRect/>
          </a:stretch>
        </p:blipFill>
        <p:spPr>
          <a:xfrm>
            <a:off x="3802098" y="7283026"/>
            <a:ext cx="3497298" cy="2622973"/>
          </a:xfrm>
          <a:prstGeom prst="rect">
            <a:avLst/>
          </a:prstGeom>
          <a:noFill/>
          <a:ln>
            <a:noFill/>
          </a:ln>
        </p:spPr>
      </p:pic>
      <p:pic>
        <p:nvPicPr>
          <p:cNvPr id="131" name="Google Shape;131;p19"/>
          <p:cNvPicPr preferRelativeResize="0"/>
          <p:nvPr/>
        </p:nvPicPr>
        <p:blipFill>
          <a:blip r:embed="rId8">
            <a:alphaModFix/>
          </a:blip>
          <a:stretch>
            <a:fillRect/>
          </a:stretch>
        </p:blipFill>
        <p:spPr>
          <a:xfrm>
            <a:off x="152400" y="4292863"/>
            <a:ext cx="2725299" cy="262297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135" name="Shape 135"/>
        <p:cNvGrpSpPr/>
        <p:nvPr/>
      </p:nvGrpSpPr>
      <p:grpSpPr>
        <a:xfrm>
          <a:off x="0" y="0"/>
          <a:ext cx="0" cy="0"/>
          <a:chOff x="0" y="0"/>
          <a:chExt cx="0" cy="0"/>
        </a:xfrm>
      </p:grpSpPr>
      <p:sp>
        <p:nvSpPr>
          <p:cNvPr id="136" name="Google Shape;136;p20"/>
          <p:cNvSpPr/>
          <p:nvPr/>
        </p:nvSpPr>
        <p:spPr>
          <a:xfrm>
            <a:off x="419200" y="4483874"/>
            <a:ext cx="6820039" cy="28480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741B47"/>
                </a:solidFill>
                <a:latin typeface="Arial"/>
              </a:rPr>
              <a:t>CTF OPTIONS CLASSES GRADES 6-8</a:t>
            </a:r>
          </a:p>
        </p:txBody>
      </p:sp>
      <p:pic>
        <p:nvPicPr>
          <p:cNvPr id="137" name="Google Shape;137;p20"/>
          <p:cNvPicPr preferRelativeResize="0"/>
          <p:nvPr/>
        </p:nvPicPr>
        <p:blipFill>
          <a:blip r:embed="rId3">
            <a:alphaModFix/>
          </a:blip>
          <a:stretch>
            <a:fillRect/>
          </a:stretch>
        </p:blipFill>
        <p:spPr>
          <a:xfrm>
            <a:off x="152400" y="6969075"/>
            <a:ext cx="3894200" cy="2920650"/>
          </a:xfrm>
          <a:prstGeom prst="rect">
            <a:avLst/>
          </a:prstGeom>
          <a:noFill/>
          <a:ln>
            <a:noFill/>
          </a:ln>
        </p:spPr>
      </p:pic>
      <p:pic>
        <p:nvPicPr>
          <p:cNvPr id="138" name="Google Shape;138;p20"/>
          <p:cNvPicPr preferRelativeResize="0"/>
          <p:nvPr/>
        </p:nvPicPr>
        <p:blipFill>
          <a:blip r:embed="rId4">
            <a:alphaModFix/>
          </a:blip>
          <a:stretch>
            <a:fillRect/>
          </a:stretch>
        </p:blipFill>
        <p:spPr>
          <a:xfrm>
            <a:off x="2987416" y="255563"/>
            <a:ext cx="1868109" cy="1401074"/>
          </a:xfrm>
          <a:prstGeom prst="rect">
            <a:avLst/>
          </a:prstGeom>
          <a:noFill/>
          <a:ln>
            <a:noFill/>
          </a:ln>
        </p:spPr>
      </p:pic>
      <p:pic>
        <p:nvPicPr>
          <p:cNvPr id="139" name="Google Shape;139;p20"/>
          <p:cNvPicPr preferRelativeResize="0"/>
          <p:nvPr/>
        </p:nvPicPr>
        <p:blipFill>
          <a:blip r:embed="rId5">
            <a:alphaModFix/>
          </a:blip>
          <a:stretch>
            <a:fillRect/>
          </a:stretch>
        </p:blipFill>
        <p:spPr>
          <a:xfrm>
            <a:off x="5073751" y="408408"/>
            <a:ext cx="2527450" cy="3369969"/>
          </a:xfrm>
          <a:prstGeom prst="rect">
            <a:avLst/>
          </a:prstGeom>
          <a:noFill/>
          <a:ln>
            <a:noFill/>
          </a:ln>
        </p:spPr>
      </p:pic>
      <p:pic>
        <p:nvPicPr>
          <p:cNvPr id="140" name="Google Shape;140;p20"/>
          <p:cNvPicPr preferRelativeResize="0"/>
          <p:nvPr/>
        </p:nvPicPr>
        <p:blipFill>
          <a:blip r:embed="rId6">
            <a:alphaModFix/>
          </a:blip>
          <a:stretch>
            <a:fillRect/>
          </a:stretch>
        </p:blipFill>
        <p:spPr>
          <a:xfrm>
            <a:off x="152400" y="1982800"/>
            <a:ext cx="3291039" cy="2278076"/>
          </a:xfrm>
          <a:prstGeom prst="rect">
            <a:avLst/>
          </a:prstGeom>
          <a:noFill/>
          <a:ln>
            <a:noFill/>
          </a:ln>
        </p:spPr>
      </p:pic>
      <p:pic>
        <p:nvPicPr>
          <p:cNvPr id="141" name="Google Shape;141;p20"/>
          <p:cNvPicPr preferRelativeResize="0"/>
          <p:nvPr/>
        </p:nvPicPr>
        <p:blipFill>
          <a:blip r:embed="rId7">
            <a:alphaModFix/>
          </a:blip>
          <a:stretch>
            <a:fillRect/>
          </a:stretch>
        </p:blipFill>
        <p:spPr>
          <a:xfrm>
            <a:off x="5698550" y="4979129"/>
            <a:ext cx="1868099" cy="2490798"/>
          </a:xfrm>
          <a:prstGeom prst="rect">
            <a:avLst/>
          </a:prstGeom>
          <a:noFill/>
          <a:ln>
            <a:noFill/>
          </a:ln>
        </p:spPr>
      </p:pic>
      <p:pic>
        <p:nvPicPr>
          <p:cNvPr id="142" name="Google Shape;142;p20"/>
          <p:cNvPicPr preferRelativeResize="0"/>
          <p:nvPr/>
        </p:nvPicPr>
        <p:blipFill>
          <a:blip r:embed="rId8">
            <a:alphaModFix/>
          </a:blip>
          <a:stretch>
            <a:fillRect/>
          </a:stretch>
        </p:blipFill>
        <p:spPr>
          <a:xfrm>
            <a:off x="3148300" y="5014763"/>
            <a:ext cx="1925449" cy="1708201"/>
          </a:xfrm>
          <a:prstGeom prst="rect">
            <a:avLst/>
          </a:prstGeom>
          <a:noFill/>
          <a:ln>
            <a:noFill/>
          </a:ln>
        </p:spPr>
      </p:pic>
      <p:pic>
        <p:nvPicPr>
          <p:cNvPr id="143" name="Google Shape;143;p20"/>
          <p:cNvPicPr preferRelativeResize="0"/>
          <p:nvPr/>
        </p:nvPicPr>
        <p:blipFill>
          <a:blip r:embed="rId9">
            <a:alphaModFix/>
          </a:blip>
          <a:stretch>
            <a:fillRect/>
          </a:stretch>
        </p:blipFill>
        <p:spPr>
          <a:xfrm>
            <a:off x="4580851" y="7680383"/>
            <a:ext cx="2658396" cy="1993797"/>
          </a:xfrm>
          <a:prstGeom prst="rect">
            <a:avLst/>
          </a:prstGeom>
          <a:noFill/>
          <a:ln>
            <a:noFill/>
          </a:ln>
        </p:spPr>
      </p:pic>
      <p:pic>
        <p:nvPicPr>
          <p:cNvPr id="144" name="Google Shape;144;p20"/>
          <p:cNvPicPr preferRelativeResize="0"/>
          <p:nvPr/>
        </p:nvPicPr>
        <p:blipFill>
          <a:blip r:embed="rId10">
            <a:alphaModFix/>
          </a:blip>
          <a:stretch>
            <a:fillRect/>
          </a:stretch>
        </p:blipFill>
        <p:spPr>
          <a:xfrm>
            <a:off x="152400" y="4921083"/>
            <a:ext cx="2527457" cy="1895593"/>
          </a:xfrm>
          <a:prstGeom prst="rect">
            <a:avLst/>
          </a:prstGeom>
          <a:noFill/>
          <a:ln>
            <a:noFill/>
          </a:ln>
        </p:spPr>
      </p:pic>
      <p:pic>
        <p:nvPicPr>
          <p:cNvPr id="145" name="Google Shape;145;p20"/>
          <p:cNvPicPr preferRelativeResize="0"/>
          <p:nvPr/>
        </p:nvPicPr>
        <p:blipFill>
          <a:blip r:embed="rId11">
            <a:alphaModFix/>
          </a:blip>
          <a:stretch>
            <a:fillRect/>
          </a:stretch>
        </p:blipFill>
        <p:spPr>
          <a:xfrm>
            <a:off x="152400" y="152400"/>
            <a:ext cx="2143201" cy="1607401"/>
          </a:xfrm>
          <a:prstGeom prst="rect">
            <a:avLst/>
          </a:prstGeom>
          <a:noFill/>
          <a:ln>
            <a:noFill/>
          </a:ln>
        </p:spPr>
      </p:pic>
      <p:pic>
        <p:nvPicPr>
          <p:cNvPr id="146" name="Google Shape;146;p20"/>
          <p:cNvPicPr preferRelativeResize="0"/>
          <p:nvPr/>
        </p:nvPicPr>
        <p:blipFill>
          <a:blip r:embed="rId12">
            <a:alphaModFix/>
          </a:blip>
          <a:stretch>
            <a:fillRect/>
          </a:stretch>
        </p:blipFill>
        <p:spPr>
          <a:xfrm>
            <a:off x="3607300" y="2089000"/>
            <a:ext cx="1310700" cy="1993800"/>
          </a:xfrm>
          <a:prstGeom prst="rect">
            <a:avLst/>
          </a:prstGeom>
          <a:noFill/>
          <a:ln>
            <a:noFill/>
          </a:ln>
        </p:spPr>
      </p:pic>
      <p:sp>
        <p:nvSpPr>
          <p:cNvPr id="147" name="Google Shape;147;p20"/>
          <p:cNvSpPr/>
          <p:nvPr/>
        </p:nvSpPr>
        <p:spPr>
          <a:xfrm>
            <a:off x="2573500" y="8122025"/>
            <a:ext cx="302700" cy="2226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8" name="Google Shape;148;p20"/>
          <p:cNvSpPr/>
          <p:nvPr/>
        </p:nvSpPr>
        <p:spPr>
          <a:xfrm>
            <a:off x="3659525" y="8219950"/>
            <a:ext cx="302700" cy="2847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0000"/>
        </a:solidFill>
      </p:bgPr>
    </p:bg>
    <p:spTree>
      <p:nvGrpSpPr>
        <p:cNvPr id="152" name="Shape 152"/>
        <p:cNvGrpSpPr/>
        <p:nvPr/>
      </p:nvGrpSpPr>
      <p:grpSpPr>
        <a:xfrm>
          <a:off x="0" y="0"/>
          <a:ext cx="0" cy="0"/>
          <a:chOff x="0" y="0"/>
          <a:chExt cx="0" cy="0"/>
        </a:xfrm>
      </p:grpSpPr>
      <p:pic>
        <p:nvPicPr>
          <p:cNvPr id="153" name="Google Shape;153;p21"/>
          <p:cNvPicPr preferRelativeResize="0"/>
          <p:nvPr/>
        </p:nvPicPr>
        <p:blipFill>
          <a:blip r:embed="rId3">
            <a:alphaModFix/>
          </a:blip>
          <a:stretch>
            <a:fillRect/>
          </a:stretch>
        </p:blipFill>
        <p:spPr>
          <a:xfrm>
            <a:off x="3513975" y="835938"/>
            <a:ext cx="4008049" cy="2254536"/>
          </a:xfrm>
          <a:prstGeom prst="rect">
            <a:avLst/>
          </a:prstGeom>
          <a:noFill/>
          <a:ln>
            <a:noFill/>
          </a:ln>
        </p:spPr>
      </p:pic>
      <p:sp>
        <p:nvSpPr>
          <p:cNvPr id="154" name="Google Shape;154;p21"/>
          <p:cNvSpPr/>
          <p:nvPr/>
        </p:nvSpPr>
        <p:spPr>
          <a:xfrm>
            <a:off x="476338" y="105841"/>
            <a:ext cx="7128377" cy="577633"/>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chemeClr val="lt2"/>
                </a:solidFill>
                <a:latin typeface="Arial"/>
              </a:rPr>
              <a:t>We Will Remember</a:t>
            </a:r>
          </a:p>
        </p:txBody>
      </p:sp>
      <p:pic>
        <p:nvPicPr>
          <p:cNvPr id="155" name="Google Shape;155;p21"/>
          <p:cNvPicPr preferRelativeResize="0"/>
          <p:nvPr/>
        </p:nvPicPr>
        <p:blipFill>
          <a:blip r:embed="rId4">
            <a:alphaModFix/>
          </a:blip>
          <a:stretch>
            <a:fillRect/>
          </a:stretch>
        </p:blipFill>
        <p:spPr>
          <a:xfrm>
            <a:off x="212226" y="935951"/>
            <a:ext cx="3063424" cy="1723176"/>
          </a:xfrm>
          <a:prstGeom prst="rect">
            <a:avLst/>
          </a:prstGeom>
          <a:noFill/>
          <a:ln>
            <a:noFill/>
          </a:ln>
        </p:spPr>
      </p:pic>
      <p:pic>
        <p:nvPicPr>
          <p:cNvPr id="156" name="Google Shape;156;p21"/>
          <p:cNvPicPr preferRelativeResize="0"/>
          <p:nvPr/>
        </p:nvPicPr>
        <p:blipFill>
          <a:blip r:embed="rId5">
            <a:alphaModFix/>
          </a:blip>
          <a:stretch>
            <a:fillRect/>
          </a:stretch>
        </p:blipFill>
        <p:spPr>
          <a:xfrm>
            <a:off x="322750" y="3242952"/>
            <a:ext cx="3446175" cy="1938476"/>
          </a:xfrm>
          <a:prstGeom prst="rect">
            <a:avLst/>
          </a:prstGeom>
          <a:noFill/>
          <a:ln>
            <a:noFill/>
          </a:ln>
        </p:spPr>
      </p:pic>
      <p:pic>
        <p:nvPicPr>
          <p:cNvPr id="157" name="Google Shape;157;p21"/>
          <p:cNvPicPr preferRelativeResize="0"/>
          <p:nvPr/>
        </p:nvPicPr>
        <p:blipFill>
          <a:blip r:embed="rId6">
            <a:alphaModFix/>
          </a:blip>
          <a:stretch>
            <a:fillRect/>
          </a:stretch>
        </p:blipFill>
        <p:spPr>
          <a:xfrm>
            <a:off x="3886200" y="4777400"/>
            <a:ext cx="3635825" cy="2045151"/>
          </a:xfrm>
          <a:prstGeom prst="rect">
            <a:avLst/>
          </a:prstGeom>
          <a:noFill/>
          <a:ln>
            <a:noFill/>
          </a:ln>
        </p:spPr>
      </p:pic>
      <p:pic>
        <p:nvPicPr>
          <p:cNvPr id="158" name="Google Shape;158;p21"/>
          <p:cNvPicPr preferRelativeResize="0"/>
          <p:nvPr/>
        </p:nvPicPr>
        <p:blipFill>
          <a:blip r:embed="rId7">
            <a:alphaModFix/>
          </a:blip>
          <a:stretch>
            <a:fillRect/>
          </a:stretch>
        </p:blipFill>
        <p:spPr>
          <a:xfrm>
            <a:off x="152400" y="5313900"/>
            <a:ext cx="2509402" cy="4461158"/>
          </a:xfrm>
          <a:prstGeom prst="rect">
            <a:avLst/>
          </a:prstGeom>
          <a:noFill/>
          <a:ln>
            <a:noFill/>
          </a:ln>
        </p:spPr>
      </p:pic>
      <p:pic>
        <p:nvPicPr>
          <p:cNvPr id="159" name="Google Shape;159;p21"/>
          <p:cNvPicPr preferRelativeResize="0"/>
          <p:nvPr/>
        </p:nvPicPr>
        <p:blipFill>
          <a:blip r:embed="rId8">
            <a:alphaModFix/>
          </a:blip>
          <a:stretch>
            <a:fillRect/>
          </a:stretch>
        </p:blipFill>
        <p:spPr>
          <a:xfrm>
            <a:off x="3981025" y="3282500"/>
            <a:ext cx="3446175" cy="1302876"/>
          </a:xfrm>
          <a:prstGeom prst="rect">
            <a:avLst/>
          </a:prstGeom>
          <a:noFill/>
          <a:ln>
            <a:noFill/>
          </a:ln>
        </p:spPr>
      </p:pic>
      <p:sp>
        <p:nvSpPr>
          <p:cNvPr id="160" name="Google Shape;160;p21"/>
          <p:cNvSpPr/>
          <p:nvPr/>
        </p:nvSpPr>
        <p:spPr>
          <a:xfrm>
            <a:off x="846775" y="1584950"/>
            <a:ext cx="99900" cy="684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1" name="Google Shape;161;p21"/>
          <p:cNvSpPr/>
          <p:nvPr/>
        </p:nvSpPr>
        <p:spPr>
          <a:xfrm>
            <a:off x="4877800" y="1637575"/>
            <a:ext cx="178800" cy="1737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2" name="Google Shape;162;p21"/>
          <p:cNvSpPr/>
          <p:nvPr/>
        </p:nvSpPr>
        <p:spPr>
          <a:xfrm>
            <a:off x="2293950" y="4098000"/>
            <a:ext cx="131700" cy="894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63" name="Google Shape;163;p21"/>
          <p:cNvPicPr preferRelativeResize="0"/>
          <p:nvPr/>
        </p:nvPicPr>
        <p:blipFill>
          <a:blip r:embed="rId9">
            <a:alphaModFix/>
          </a:blip>
          <a:stretch>
            <a:fillRect/>
          </a:stretch>
        </p:blipFill>
        <p:spPr>
          <a:xfrm>
            <a:off x="2814202" y="6974951"/>
            <a:ext cx="4805801" cy="270326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